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94" r:id="rId2"/>
    <p:sldId id="787" r:id="rId3"/>
    <p:sldId id="788" r:id="rId4"/>
    <p:sldId id="789" r:id="rId5"/>
    <p:sldId id="761" r:id="rId6"/>
    <p:sldId id="790" r:id="rId7"/>
    <p:sldId id="767" r:id="rId8"/>
    <p:sldId id="783" r:id="rId9"/>
    <p:sldId id="791" r:id="rId10"/>
    <p:sldId id="792" r:id="rId11"/>
    <p:sldId id="794" r:id="rId12"/>
    <p:sldId id="765" r:id="rId13"/>
    <p:sldId id="793" r:id="rId14"/>
    <p:sldId id="795" r:id="rId15"/>
    <p:sldId id="773" r:id="rId16"/>
    <p:sldId id="796" r:id="rId17"/>
    <p:sldId id="758" r:id="rId18"/>
    <p:sldId id="777" r:id="rId19"/>
    <p:sldId id="771" r:id="rId20"/>
    <p:sldId id="759" r:id="rId21"/>
    <p:sldId id="778" r:id="rId22"/>
    <p:sldId id="786" r:id="rId23"/>
    <p:sldId id="797" r:id="rId24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044"/>
    <a:srgbClr val="FFCC00"/>
    <a:srgbClr val="33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5116" autoAdjust="0"/>
  </p:normalViewPr>
  <p:slideViewPr>
    <p:cSldViewPr snapToGrid="0">
      <p:cViewPr varScale="1">
        <p:scale>
          <a:sx n="111" d="100"/>
          <a:sy n="111" d="100"/>
        </p:scale>
        <p:origin x="8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68" y="-7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fiscal\Resultado%20Prim&#225;rio_pastor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seu\Economia\activity\IBC-Br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seu\Economia\activity\PNAD%20Cont&#237;nua%20Mens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international\trademonitor.xl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viseu\Economia\international\China_Banco_dado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international\trademonitor.xl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seu\Economia\international\trademonitor.xl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seu\Economia\markets\Commodity_research_bureau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inflation\imf_commdt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viseu\Economia\markets\Taxa_de_cambio_por_pais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viseu\Economia\international\USD-EER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seu\Economia\activity\credito%20ajust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external\ree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activity\credito%20ajusta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international\trademonitor.xl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iseu\Economia\activity\sondagen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activity\product_ind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activity\credito%20ajustad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activity\credito%20ajustad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iseu\Economia\activity\credito%20ajust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err="1">
                <a:effectLst/>
              </a:rPr>
              <a:t>Resultado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primário</a:t>
            </a:r>
            <a:r>
              <a:rPr lang="en-US" sz="1800" b="1" i="0" baseline="0" dirty="0">
                <a:effectLst/>
              </a:rPr>
              <a:t> do </a:t>
            </a:r>
            <a:r>
              <a:rPr lang="en-US" sz="1800" b="1" i="0" baseline="0" dirty="0" err="1">
                <a:effectLst/>
              </a:rPr>
              <a:t>setor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público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1" i="0" baseline="0" dirty="0" err="1">
                <a:effectLst/>
              </a:rPr>
              <a:t>consolidado</a:t>
            </a:r>
            <a:r>
              <a:rPr lang="en-US" sz="1800" b="1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(% PIB)</a:t>
            </a:r>
            <a:endParaRPr lang="en-US" b="0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5667889982347877E-2"/>
          <c:y val="0.17995846660398548"/>
          <c:w val="0.86046240216565939"/>
          <c:h val="0.6642232867352259"/>
        </c:manualLayout>
      </c:layout>
      <c:lineChart>
        <c:grouping val="standard"/>
        <c:varyColors val="0"/>
        <c:ser>
          <c:idx val="0"/>
          <c:order val="0"/>
          <c:tx>
            <c:strRef>
              <c:f>'SetorPúblico (% PIB)'!$D$8</c:f>
              <c:strCache>
                <c:ptCount val="1"/>
                <c:pt idx="0">
                  <c:v>Oficial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'SetorPúblico (% PIB)'!$A$31:$A$188</c:f>
              <c:numCache>
                <c:formatCode>mmm\-yy</c:formatCode>
                <c:ptCount val="158"/>
                <c:pt idx="0">
                  <c:v>37561</c:v>
                </c:pt>
                <c:pt idx="1">
                  <c:v>37591</c:v>
                </c:pt>
                <c:pt idx="2">
                  <c:v>37622</c:v>
                </c:pt>
                <c:pt idx="3">
                  <c:v>37653</c:v>
                </c:pt>
                <c:pt idx="4">
                  <c:v>37681</c:v>
                </c:pt>
                <c:pt idx="5">
                  <c:v>37712</c:v>
                </c:pt>
                <c:pt idx="6">
                  <c:v>37742</c:v>
                </c:pt>
                <c:pt idx="7">
                  <c:v>37773</c:v>
                </c:pt>
                <c:pt idx="8">
                  <c:v>37803</c:v>
                </c:pt>
                <c:pt idx="9">
                  <c:v>37834</c:v>
                </c:pt>
                <c:pt idx="10">
                  <c:v>37865</c:v>
                </c:pt>
                <c:pt idx="11">
                  <c:v>37895</c:v>
                </c:pt>
                <c:pt idx="12">
                  <c:v>37926</c:v>
                </c:pt>
                <c:pt idx="13">
                  <c:v>37956</c:v>
                </c:pt>
                <c:pt idx="14">
                  <c:v>37987</c:v>
                </c:pt>
                <c:pt idx="15">
                  <c:v>38018</c:v>
                </c:pt>
                <c:pt idx="16">
                  <c:v>38047</c:v>
                </c:pt>
                <c:pt idx="17">
                  <c:v>38078</c:v>
                </c:pt>
                <c:pt idx="18">
                  <c:v>38108</c:v>
                </c:pt>
                <c:pt idx="19">
                  <c:v>38139</c:v>
                </c:pt>
                <c:pt idx="20">
                  <c:v>38169</c:v>
                </c:pt>
                <c:pt idx="21">
                  <c:v>38200</c:v>
                </c:pt>
                <c:pt idx="22">
                  <c:v>38231</c:v>
                </c:pt>
                <c:pt idx="23">
                  <c:v>38261</c:v>
                </c:pt>
                <c:pt idx="24">
                  <c:v>38292</c:v>
                </c:pt>
                <c:pt idx="25">
                  <c:v>38322</c:v>
                </c:pt>
                <c:pt idx="26">
                  <c:v>38353</c:v>
                </c:pt>
                <c:pt idx="27">
                  <c:v>38384</c:v>
                </c:pt>
                <c:pt idx="28">
                  <c:v>38412</c:v>
                </c:pt>
                <c:pt idx="29">
                  <c:v>38443</c:v>
                </c:pt>
                <c:pt idx="30">
                  <c:v>38473</c:v>
                </c:pt>
                <c:pt idx="31">
                  <c:v>38504</c:v>
                </c:pt>
                <c:pt idx="32">
                  <c:v>38534</c:v>
                </c:pt>
                <c:pt idx="33">
                  <c:v>38565</c:v>
                </c:pt>
                <c:pt idx="34">
                  <c:v>38596</c:v>
                </c:pt>
                <c:pt idx="35">
                  <c:v>38626</c:v>
                </c:pt>
                <c:pt idx="36">
                  <c:v>38657</c:v>
                </c:pt>
                <c:pt idx="37">
                  <c:v>38687</c:v>
                </c:pt>
                <c:pt idx="38">
                  <c:v>38718</c:v>
                </c:pt>
                <c:pt idx="39">
                  <c:v>38749</c:v>
                </c:pt>
                <c:pt idx="40">
                  <c:v>38777</c:v>
                </c:pt>
                <c:pt idx="41">
                  <c:v>38808</c:v>
                </c:pt>
                <c:pt idx="42">
                  <c:v>38838</c:v>
                </c:pt>
                <c:pt idx="43">
                  <c:v>38869</c:v>
                </c:pt>
                <c:pt idx="44">
                  <c:v>38899</c:v>
                </c:pt>
                <c:pt idx="45">
                  <c:v>38930</c:v>
                </c:pt>
                <c:pt idx="46">
                  <c:v>38961</c:v>
                </c:pt>
                <c:pt idx="47">
                  <c:v>38991</c:v>
                </c:pt>
                <c:pt idx="48">
                  <c:v>39022</c:v>
                </c:pt>
                <c:pt idx="49">
                  <c:v>39052</c:v>
                </c:pt>
                <c:pt idx="50">
                  <c:v>39083</c:v>
                </c:pt>
                <c:pt idx="51">
                  <c:v>39114</c:v>
                </c:pt>
                <c:pt idx="52">
                  <c:v>39142</c:v>
                </c:pt>
                <c:pt idx="53">
                  <c:v>39173</c:v>
                </c:pt>
                <c:pt idx="54">
                  <c:v>39203</c:v>
                </c:pt>
                <c:pt idx="55">
                  <c:v>39234</c:v>
                </c:pt>
                <c:pt idx="56">
                  <c:v>39264</c:v>
                </c:pt>
                <c:pt idx="57">
                  <c:v>39295</c:v>
                </c:pt>
                <c:pt idx="58">
                  <c:v>39326</c:v>
                </c:pt>
                <c:pt idx="59">
                  <c:v>39356</c:v>
                </c:pt>
                <c:pt idx="60">
                  <c:v>39387</c:v>
                </c:pt>
                <c:pt idx="61">
                  <c:v>39417</c:v>
                </c:pt>
                <c:pt idx="62">
                  <c:v>39448</c:v>
                </c:pt>
                <c:pt idx="63">
                  <c:v>39479</c:v>
                </c:pt>
                <c:pt idx="64">
                  <c:v>39508</c:v>
                </c:pt>
                <c:pt idx="65">
                  <c:v>39539</c:v>
                </c:pt>
                <c:pt idx="66">
                  <c:v>39569</c:v>
                </c:pt>
                <c:pt idx="67">
                  <c:v>39600</c:v>
                </c:pt>
                <c:pt idx="68">
                  <c:v>39630</c:v>
                </c:pt>
                <c:pt idx="69">
                  <c:v>39661</c:v>
                </c:pt>
                <c:pt idx="70">
                  <c:v>39692</c:v>
                </c:pt>
                <c:pt idx="71">
                  <c:v>39722</c:v>
                </c:pt>
                <c:pt idx="72">
                  <c:v>39753</c:v>
                </c:pt>
                <c:pt idx="73">
                  <c:v>39783</c:v>
                </c:pt>
                <c:pt idx="74">
                  <c:v>39814</c:v>
                </c:pt>
                <c:pt idx="75">
                  <c:v>39845</c:v>
                </c:pt>
                <c:pt idx="76">
                  <c:v>39873</c:v>
                </c:pt>
                <c:pt idx="77">
                  <c:v>39904</c:v>
                </c:pt>
                <c:pt idx="78">
                  <c:v>39934</c:v>
                </c:pt>
                <c:pt idx="79">
                  <c:v>39965</c:v>
                </c:pt>
                <c:pt idx="80">
                  <c:v>39995</c:v>
                </c:pt>
                <c:pt idx="81">
                  <c:v>40026</c:v>
                </c:pt>
                <c:pt idx="82">
                  <c:v>40057</c:v>
                </c:pt>
                <c:pt idx="83">
                  <c:v>40087</c:v>
                </c:pt>
                <c:pt idx="84">
                  <c:v>40118</c:v>
                </c:pt>
                <c:pt idx="85">
                  <c:v>40148</c:v>
                </c:pt>
                <c:pt idx="86">
                  <c:v>40179</c:v>
                </c:pt>
                <c:pt idx="87">
                  <c:v>40210</c:v>
                </c:pt>
                <c:pt idx="88">
                  <c:v>40238</c:v>
                </c:pt>
                <c:pt idx="89">
                  <c:v>40269</c:v>
                </c:pt>
                <c:pt idx="90">
                  <c:v>40299</c:v>
                </c:pt>
                <c:pt idx="91">
                  <c:v>40330</c:v>
                </c:pt>
                <c:pt idx="92">
                  <c:v>40360</c:v>
                </c:pt>
                <c:pt idx="93">
                  <c:v>40391</c:v>
                </c:pt>
                <c:pt idx="94">
                  <c:v>40422</c:v>
                </c:pt>
                <c:pt idx="95">
                  <c:v>40452</c:v>
                </c:pt>
                <c:pt idx="96">
                  <c:v>40483</c:v>
                </c:pt>
                <c:pt idx="97">
                  <c:v>40513</c:v>
                </c:pt>
                <c:pt idx="98">
                  <c:v>40544</c:v>
                </c:pt>
                <c:pt idx="99">
                  <c:v>40575</c:v>
                </c:pt>
                <c:pt idx="100">
                  <c:v>40603</c:v>
                </c:pt>
                <c:pt idx="101">
                  <c:v>40634</c:v>
                </c:pt>
                <c:pt idx="102">
                  <c:v>40664</c:v>
                </c:pt>
                <c:pt idx="103">
                  <c:v>40695</c:v>
                </c:pt>
                <c:pt idx="104">
                  <c:v>40725</c:v>
                </c:pt>
                <c:pt idx="105">
                  <c:v>40756</c:v>
                </c:pt>
                <c:pt idx="106">
                  <c:v>40787</c:v>
                </c:pt>
                <c:pt idx="107">
                  <c:v>40817</c:v>
                </c:pt>
                <c:pt idx="108">
                  <c:v>40848</c:v>
                </c:pt>
                <c:pt idx="109">
                  <c:v>40878</c:v>
                </c:pt>
                <c:pt idx="110">
                  <c:v>40909</c:v>
                </c:pt>
                <c:pt idx="111">
                  <c:v>40940</c:v>
                </c:pt>
                <c:pt idx="112">
                  <c:v>40969</c:v>
                </c:pt>
                <c:pt idx="113">
                  <c:v>41000</c:v>
                </c:pt>
                <c:pt idx="114">
                  <c:v>41030</c:v>
                </c:pt>
                <c:pt idx="115">
                  <c:v>41061</c:v>
                </c:pt>
                <c:pt idx="116">
                  <c:v>41091</c:v>
                </c:pt>
                <c:pt idx="117">
                  <c:v>41122</c:v>
                </c:pt>
                <c:pt idx="118">
                  <c:v>41153</c:v>
                </c:pt>
                <c:pt idx="119">
                  <c:v>41183</c:v>
                </c:pt>
                <c:pt idx="120">
                  <c:v>41214</c:v>
                </c:pt>
                <c:pt idx="121">
                  <c:v>41244</c:v>
                </c:pt>
                <c:pt idx="122">
                  <c:v>41275</c:v>
                </c:pt>
                <c:pt idx="123">
                  <c:v>41306</c:v>
                </c:pt>
                <c:pt idx="124">
                  <c:v>41334</c:v>
                </c:pt>
                <c:pt idx="125">
                  <c:v>41365</c:v>
                </c:pt>
                <c:pt idx="126">
                  <c:v>41395</c:v>
                </c:pt>
                <c:pt idx="127">
                  <c:v>41426</c:v>
                </c:pt>
                <c:pt idx="128">
                  <c:v>41456</c:v>
                </c:pt>
                <c:pt idx="129">
                  <c:v>41487</c:v>
                </c:pt>
                <c:pt idx="130">
                  <c:v>41518</c:v>
                </c:pt>
                <c:pt idx="131">
                  <c:v>41548</c:v>
                </c:pt>
                <c:pt idx="132">
                  <c:v>41579</c:v>
                </c:pt>
                <c:pt idx="133">
                  <c:v>41609</c:v>
                </c:pt>
                <c:pt idx="134">
                  <c:v>41640</c:v>
                </c:pt>
                <c:pt idx="135">
                  <c:v>41671</c:v>
                </c:pt>
                <c:pt idx="136">
                  <c:v>41699</c:v>
                </c:pt>
                <c:pt idx="137">
                  <c:v>41730</c:v>
                </c:pt>
                <c:pt idx="138">
                  <c:v>41760</c:v>
                </c:pt>
                <c:pt idx="139">
                  <c:v>41791</c:v>
                </c:pt>
                <c:pt idx="140">
                  <c:v>41821</c:v>
                </c:pt>
                <c:pt idx="141">
                  <c:v>41852</c:v>
                </c:pt>
                <c:pt idx="142">
                  <c:v>41883</c:v>
                </c:pt>
                <c:pt idx="143">
                  <c:v>41913</c:v>
                </c:pt>
                <c:pt idx="144">
                  <c:v>41944</c:v>
                </c:pt>
                <c:pt idx="145">
                  <c:v>41974</c:v>
                </c:pt>
                <c:pt idx="146">
                  <c:v>42005</c:v>
                </c:pt>
                <c:pt idx="147">
                  <c:v>42036</c:v>
                </c:pt>
                <c:pt idx="148">
                  <c:v>42064</c:v>
                </c:pt>
                <c:pt idx="149">
                  <c:v>42095</c:v>
                </c:pt>
                <c:pt idx="150">
                  <c:v>42125</c:v>
                </c:pt>
                <c:pt idx="151">
                  <c:v>42156</c:v>
                </c:pt>
                <c:pt idx="152">
                  <c:v>42186</c:v>
                </c:pt>
                <c:pt idx="153">
                  <c:v>42217</c:v>
                </c:pt>
                <c:pt idx="154">
                  <c:v>42248</c:v>
                </c:pt>
                <c:pt idx="155">
                  <c:v>42278</c:v>
                </c:pt>
                <c:pt idx="156">
                  <c:v>42309</c:v>
                </c:pt>
                <c:pt idx="157">
                  <c:v>42339</c:v>
                </c:pt>
              </c:numCache>
            </c:numRef>
          </c:cat>
          <c:val>
            <c:numRef>
              <c:f>'SetorPúblico (% PIB)'!$D$31:$D$188</c:f>
              <c:numCache>
                <c:formatCode>0.00</c:formatCode>
                <c:ptCount val="158"/>
                <c:pt idx="0">
                  <c:v>3.3080341980000001</c:v>
                </c:pt>
                <c:pt idx="1">
                  <c:v>3.1921616359999998</c:v>
                </c:pt>
                <c:pt idx="2">
                  <c:v>3.2431366339999999</c:v>
                </c:pt>
                <c:pt idx="3">
                  <c:v>3.3519327379999999</c:v>
                </c:pt>
                <c:pt idx="4">
                  <c:v>3.3336243830000001</c:v>
                </c:pt>
                <c:pt idx="5">
                  <c:v>3.5686802800000001</c:v>
                </c:pt>
                <c:pt idx="6">
                  <c:v>3.6106935619999998</c:v>
                </c:pt>
                <c:pt idx="7">
                  <c:v>3.4210889660000001</c:v>
                </c:pt>
                <c:pt idx="8">
                  <c:v>3.4196001260000002</c:v>
                </c:pt>
                <c:pt idx="9">
                  <c:v>3.551199371</c:v>
                </c:pt>
                <c:pt idx="10">
                  <c:v>3.3529268170000002</c:v>
                </c:pt>
                <c:pt idx="11">
                  <c:v>3.344267087</c:v>
                </c:pt>
                <c:pt idx="12">
                  <c:v>3.3609689729999999</c:v>
                </c:pt>
                <c:pt idx="13">
                  <c:v>3.2359001190000001</c:v>
                </c:pt>
                <c:pt idx="14">
                  <c:v>3.3464875850000002</c:v>
                </c:pt>
                <c:pt idx="15">
                  <c:v>3.3261399279999999</c:v>
                </c:pt>
                <c:pt idx="16">
                  <c:v>3.4255254169999998</c:v>
                </c:pt>
                <c:pt idx="17">
                  <c:v>3.2882541459999999</c:v>
                </c:pt>
                <c:pt idx="18">
                  <c:v>3.3346048509999999</c:v>
                </c:pt>
                <c:pt idx="19">
                  <c:v>3.5941038550000002</c:v>
                </c:pt>
                <c:pt idx="20">
                  <c:v>3.6020051830000002</c:v>
                </c:pt>
                <c:pt idx="21">
                  <c:v>3.6783377119999998</c:v>
                </c:pt>
                <c:pt idx="22">
                  <c:v>3.6487779640000002</c:v>
                </c:pt>
                <c:pt idx="23">
                  <c:v>3.627735162</c:v>
                </c:pt>
                <c:pt idx="24">
                  <c:v>3.5105494049999999</c:v>
                </c:pt>
                <c:pt idx="25">
                  <c:v>3.688846538</c:v>
                </c:pt>
                <c:pt idx="26">
                  <c:v>3.7827607479999998</c:v>
                </c:pt>
                <c:pt idx="27">
                  <c:v>3.6435554950000002</c:v>
                </c:pt>
                <c:pt idx="28">
                  <c:v>3.7262179660000001</c:v>
                </c:pt>
                <c:pt idx="29">
                  <c:v>4.0753268250000003</c:v>
                </c:pt>
                <c:pt idx="30">
                  <c:v>4.0069201909999999</c:v>
                </c:pt>
                <c:pt idx="31">
                  <c:v>3.9943837759999998</c:v>
                </c:pt>
                <c:pt idx="32">
                  <c:v>4.0185736309999998</c:v>
                </c:pt>
                <c:pt idx="33">
                  <c:v>4.0229308970000002</c:v>
                </c:pt>
                <c:pt idx="34">
                  <c:v>3.936971513</c:v>
                </c:pt>
                <c:pt idx="35">
                  <c:v>3.9700349539999999</c:v>
                </c:pt>
                <c:pt idx="36">
                  <c:v>3.9106654939999999</c:v>
                </c:pt>
                <c:pt idx="37">
                  <c:v>3.7448862169999999</c:v>
                </c:pt>
                <c:pt idx="38">
                  <c:v>3.4170921380000001</c:v>
                </c:pt>
                <c:pt idx="39">
                  <c:v>3.3735927449999998</c:v>
                </c:pt>
                <c:pt idx="40">
                  <c:v>3.290725465</c:v>
                </c:pt>
                <c:pt idx="41">
                  <c:v>3.3140504260000001</c:v>
                </c:pt>
                <c:pt idx="42">
                  <c:v>3.297677175</c:v>
                </c:pt>
                <c:pt idx="43">
                  <c:v>3.3218897360000001</c:v>
                </c:pt>
                <c:pt idx="44">
                  <c:v>3.2366163939999999</c:v>
                </c:pt>
                <c:pt idx="45">
                  <c:v>3.352371894</c:v>
                </c:pt>
                <c:pt idx="46">
                  <c:v>3.2226899100000002</c:v>
                </c:pt>
                <c:pt idx="47">
                  <c:v>3.285735485</c:v>
                </c:pt>
                <c:pt idx="48">
                  <c:v>3.284296254</c:v>
                </c:pt>
                <c:pt idx="49">
                  <c:v>3.1507365840000001</c:v>
                </c:pt>
                <c:pt idx="50">
                  <c:v>3.4897841039999999</c:v>
                </c:pt>
                <c:pt idx="51">
                  <c:v>3.4983050329999998</c:v>
                </c:pt>
                <c:pt idx="52">
                  <c:v>3.41262183</c:v>
                </c:pt>
                <c:pt idx="53">
                  <c:v>3.4105123640000001</c:v>
                </c:pt>
                <c:pt idx="54">
                  <c:v>3.4503635880000001</c:v>
                </c:pt>
                <c:pt idx="55">
                  <c:v>3.3944417360000001</c:v>
                </c:pt>
                <c:pt idx="56">
                  <c:v>3.3965108769999999</c:v>
                </c:pt>
                <c:pt idx="57">
                  <c:v>3.2362165470000002</c:v>
                </c:pt>
                <c:pt idx="58">
                  <c:v>3.2127300609999998</c:v>
                </c:pt>
                <c:pt idx="59">
                  <c:v>3.2398540690000002</c:v>
                </c:pt>
                <c:pt idx="60">
                  <c:v>3.3432970470000001</c:v>
                </c:pt>
                <c:pt idx="61">
                  <c:v>3.237848085</c:v>
                </c:pt>
                <c:pt idx="62">
                  <c:v>3.390461411</c:v>
                </c:pt>
                <c:pt idx="63">
                  <c:v>3.4337182839999998</c:v>
                </c:pt>
                <c:pt idx="64">
                  <c:v>3.6318333379999999</c:v>
                </c:pt>
                <c:pt idx="65">
                  <c:v>3.6106992240000002</c:v>
                </c:pt>
                <c:pt idx="66">
                  <c:v>3.5964648640000001</c:v>
                </c:pt>
                <c:pt idx="67">
                  <c:v>3.6201827670000002</c:v>
                </c:pt>
                <c:pt idx="68">
                  <c:v>3.7184809529999998</c:v>
                </c:pt>
                <c:pt idx="69">
                  <c:v>3.764609841</c:v>
                </c:pt>
                <c:pt idx="70">
                  <c:v>3.850421973</c:v>
                </c:pt>
                <c:pt idx="71">
                  <c:v>3.9815037389999999</c:v>
                </c:pt>
                <c:pt idx="72">
                  <c:v>3.6879699860000001</c:v>
                </c:pt>
                <c:pt idx="73">
                  <c:v>3.3308747479999998</c:v>
                </c:pt>
                <c:pt idx="74">
                  <c:v>2.8910629819999998</c:v>
                </c:pt>
                <c:pt idx="75">
                  <c:v>2.7395526810000002</c:v>
                </c:pt>
                <c:pt idx="76">
                  <c:v>2.5621931240000002</c:v>
                </c:pt>
                <c:pt idx="77">
                  <c:v>2.303249895</c:v>
                </c:pt>
                <c:pt idx="78">
                  <c:v>2.0918095559999998</c:v>
                </c:pt>
                <c:pt idx="79">
                  <c:v>1.8652523750000001</c:v>
                </c:pt>
                <c:pt idx="80">
                  <c:v>1.5993275549999999</c:v>
                </c:pt>
                <c:pt idx="81">
                  <c:v>1.4578732860000001</c:v>
                </c:pt>
                <c:pt idx="82">
                  <c:v>1.0694320589999999</c:v>
                </c:pt>
                <c:pt idx="83">
                  <c:v>0.93614061500000001</c:v>
                </c:pt>
                <c:pt idx="84">
                  <c:v>1.3295542970000001</c:v>
                </c:pt>
                <c:pt idx="85">
                  <c:v>1.9432366940000001</c:v>
                </c:pt>
                <c:pt idx="86">
                  <c:v>2.1838308299999998</c:v>
                </c:pt>
                <c:pt idx="87">
                  <c:v>2.1510287940000001</c:v>
                </c:pt>
                <c:pt idx="88">
                  <c:v>1.88044498</c:v>
                </c:pt>
                <c:pt idx="89">
                  <c:v>2.0946592989999999</c:v>
                </c:pt>
                <c:pt idx="90">
                  <c:v>2.020924956</c:v>
                </c:pt>
                <c:pt idx="91">
                  <c:v>1.9627002710000001</c:v>
                </c:pt>
                <c:pt idx="92">
                  <c:v>1.9132161510000001</c:v>
                </c:pt>
                <c:pt idx="93">
                  <c:v>1.8794871989999999</c:v>
                </c:pt>
                <c:pt idx="94">
                  <c:v>2.7510013440000001</c:v>
                </c:pt>
                <c:pt idx="95">
                  <c:v>2.6136101460000001</c:v>
                </c:pt>
                <c:pt idx="96">
                  <c:v>2.3675478920000002</c:v>
                </c:pt>
                <c:pt idx="97">
                  <c:v>2.6170881079999999</c:v>
                </c:pt>
                <c:pt idx="98">
                  <c:v>2.6299455190000001</c:v>
                </c:pt>
                <c:pt idx="99">
                  <c:v>2.716463477</c:v>
                </c:pt>
                <c:pt idx="100">
                  <c:v>3.0345930110000001</c:v>
                </c:pt>
                <c:pt idx="101">
                  <c:v>2.9480691929999998</c:v>
                </c:pt>
                <c:pt idx="102">
                  <c:v>3.0828509660000001</c:v>
                </c:pt>
                <c:pt idx="103">
                  <c:v>3.3149797689999998</c:v>
                </c:pt>
                <c:pt idx="104">
                  <c:v>3.574804061</c:v>
                </c:pt>
                <c:pt idx="105">
                  <c:v>3.5240403439999999</c:v>
                </c:pt>
                <c:pt idx="106">
                  <c:v>3.0292640230000001</c:v>
                </c:pt>
                <c:pt idx="107">
                  <c:v>3.1031770500000002</c:v>
                </c:pt>
                <c:pt idx="108">
                  <c:v>3.1727613300000002</c:v>
                </c:pt>
                <c:pt idx="109">
                  <c:v>2.9428565899999999</c:v>
                </c:pt>
                <c:pt idx="110">
                  <c:v>3.1077626650000001</c:v>
                </c:pt>
                <c:pt idx="111">
                  <c:v>3.1212905649999998</c:v>
                </c:pt>
                <c:pt idx="112">
                  <c:v>3.0194675389999999</c:v>
                </c:pt>
                <c:pt idx="113">
                  <c:v>2.9131868619999999</c:v>
                </c:pt>
                <c:pt idx="114">
                  <c:v>2.78479564</c:v>
                </c:pt>
                <c:pt idx="115">
                  <c:v>2.5369749619999999</c:v>
                </c:pt>
                <c:pt idx="116">
                  <c:v>2.336325194</c:v>
                </c:pt>
                <c:pt idx="117">
                  <c:v>2.2811675739999999</c:v>
                </c:pt>
                <c:pt idx="118">
                  <c:v>2.1271749880000002</c:v>
                </c:pt>
                <c:pt idx="119">
                  <c:v>2.0749178349999999</c:v>
                </c:pt>
                <c:pt idx="120">
                  <c:v>1.772665272</c:v>
                </c:pt>
                <c:pt idx="121">
                  <c:v>2.1837930120000002</c:v>
                </c:pt>
                <c:pt idx="122">
                  <c:v>2.2501216980000001</c:v>
                </c:pt>
                <c:pt idx="123">
                  <c:v>1.9781502209999999</c:v>
                </c:pt>
                <c:pt idx="124">
                  <c:v>1.8236299970000001</c:v>
                </c:pt>
                <c:pt idx="125">
                  <c:v>1.7240513660000001</c:v>
                </c:pt>
                <c:pt idx="126">
                  <c:v>1.771273227</c:v>
                </c:pt>
                <c:pt idx="127">
                  <c:v>1.8077818720000001</c:v>
                </c:pt>
                <c:pt idx="128">
                  <c:v>1.7278493770000001</c:v>
                </c:pt>
                <c:pt idx="129">
                  <c:v>1.6501132670000001</c:v>
                </c:pt>
                <c:pt idx="130">
                  <c:v>1.4303081550000001</c:v>
                </c:pt>
                <c:pt idx="131">
                  <c:v>1.2980434750000001</c:v>
                </c:pt>
                <c:pt idx="132">
                  <c:v>1.95557132</c:v>
                </c:pt>
                <c:pt idx="133">
                  <c:v>1.7174248700000001</c:v>
                </c:pt>
                <c:pt idx="134">
                  <c:v>1.51132713</c:v>
                </c:pt>
                <c:pt idx="135">
                  <c:v>1.592379864</c:v>
                </c:pt>
                <c:pt idx="136">
                  <c:v>1.5834992729999999</c:v>
                </c:pt>
                <c:pt idx="137">
                  <c:v>1.695948126</c:v>
                </c:pt>
                <c:pt idx="138">
                  <c:v>1.3814987379999999</c:v>
                </c:pt>
                <c:pt idx="139">
                  <c:v>1.240423176</c:v>
                </c:pt>
                <c:pt idx="140">
                  <c:v>1.108500686</c:v>
                </c:pt>
                <c:pt idx="141">
                  <c:v>0.85217392700000005</c:v>
                </c:pt>
                <c:pt idx="142">
                  <c:v>0.55355919600000003</c:v>
                </c:pt>
                <c:pt idx="143">
                  <c:v>0.50728274200000001</c:v>
                </c:pt>
                <c:pt idx="144">
                  <c:v>-0.16310386599999999</c:v>
                </c:pt>
                <c:pt idx="145">
                  <c:v>-0.57207907300000005</c:v>
                </c:pt>
                <c:pt idx="146">
                  <c:v>-0.550364042</c:v>
                </c:pt>
                <c:pt idx="147">
                  <c:v>-0.62680767000000004</c:v>
                </c:pt>
                <c:pt idx="148">
                  <c:v>-0.680686071</c:v>
                </c:pt>
                <c:pt idx="149">
                  <c:v>-0.738449841</c:v>
                </c:pt>
                <c:pt idx="150">
                  <c:v>-0.66536480799999997</c:v>
                </c:pt>
                <c:pt idx="151">
                  <c:v>-0.78649820999999998</c:v>
                </c:pt>
                <c:pt idx="152">
                  <c:v>-0.87497691899999996</c:v>
                </c:pt>
                <c:pt idx="153">
                  <c:v>-0.75025916599999998</c:v>
                </c:pt>
                <c:pt idx="154">
                  <c:v>-0.438449647</c:v>
                </c:pt>
                <c:pt idx="155">
                  <c:v>-0.69625775499999998</c:v>
                </c:pt>
                <c:pt idx="156">
                  <c:v>-0.88778430100000005</c:v>
                </c:pt>
                <c:pt idx="157">
                  <c:v>-1.876114528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'SetorPúblico (% PIB)'!$F$8</c:f>
              <c:strCache>
                <c:ptCount val="1"/>
                <c:pt idx="0">
                  <c:v>Recorrente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'SetorPúblico (% PIB)'!$A$31:$A$188</c:f>
              <c:numCache>
                <c:formatCode>mmm\-yy</c:formatCode>
                <c:ptCount val="158"/>
                <c:pt idx="0">
                  <c:v>37561</c:v>
                </c:pt>
                <c:pt idx="1">
                  <c:v>37591</c:v>
                </c:pt>
                <c:pt idx="2">
                  <c:v>37622</c:v>
                </c:pt>
                <c:pt idx="3">
                  <c:v>37653</c:v>
                </c:pt>
                <c:pt idx="4">
                  <c:v>37681</c:v>
                </c:pt>
                <c:pt idx="5">
                  <c:v>37712</c:v>
                </c:pt>
                <c:pt idx="6">
                  <c:v>37742</c:v>
                </c:pt>
                <c:pt idx="7">
                  <c:v>37773</c:v>
                </c:pt>
                <c:pt idx="8">
                  <c:v>37803</c:v>
                </c:pt>
                <c:pt idx="9">
                  <c:v>37834</c:v>
                </c:pt>
                <c:pt idx="10">
                  <c:v>37865</c:v>
                </c:pt>
                <c:pt idx="11">
                  <c:v>37895</c:v>
                </c:pt>
                <c:pt idx="12">
                  <c:v>37926</c:v>
                </c:pt>
                <c:pt idx="13">
                  <c:v>37956</c:v>
                </c:pt>
                <c:pt idx="14">
                  <c:v>37987</c:v>
                </c:pt>
                <c:pt idx="15">
                  <c:v>38018</c:v>
                </c:pt>
                <c:pt idx="16">
                  <c:v>38047</c:v>
                </c:pt>
                <c:pt idx="17">
                  <c:v>38078</c:v>
                </c:pt>
                <c:pt idx="18">
                  <c:v>38108</c:v>
                </c:pt>
                <c:pt idx="19">
                  <c:v>38139</c:v>
                </c:pt>
                <c:pt idx="20">
                  <c:v>38169</c:v>
                </c:pt>
                <c:pt idx="21">
                  <c:v>38200</c:v>
                </c:pt>
                <c:pt idx="22">
                  <c:v>38231</c:v>
                </c:pt>
                <c:pt idx="23">
                  <c:v>38261</c:v>
                </c:pt>
                <c:pt idx="24">
                  <c:v>38292</c:v>
                </c:pt>
                <c:pt idx="25">
                  <c:v>38322</c:v>
                </c:pt>
                <c:pt idx="26">
                  <c:v>38353</c:v>
                </c:pt>
                <c:pt idx="27">
                  <c:v>38384</c:v>
                </c:pt>
                <c:pt idx="28">
                  <c:v>38412</c:v>
                </c:pt>
                <c:pt idx="29">
                  <c:v>38443</c:v>
                </c:pt>
                <c:pt idx="30">
                  <c:v>38473</c:v>
                </c:pt>
                <c:pt idx="31">
                  <c:v>38504</c:v>
                </c:pt>
                <c:pt idx="32">
                  <c:v>38534</c:v>
                </c:pt>
                <c:pt idx="33">
                  <c:v>38565</c:v>
                </c:pt>
                <c:pt idx="34">
                  <c:v>38596</c:v>
                </c:pt>
                <c:pt idx="35">
                  <c:v>38626</c:v>
                </c:pt>
                <c:pt idx="36">
                  <c:v>38657</c:v>
                </c:pt>
                <c:pt idx="37">
                  <c:v>38687</c:v>
                </c:pt>
                <c:pt idx="38">
                  <c:v>38718</c:v>
                </c:pt>
                <c:pt idx="39">
                  <c:v>38749</c:v>
                </c:pt>
                <c:pt idx="40">
                  <c:v>38777</c:v>
                </c:pt>
                <c:pt idx="41">
                  <c:v>38808</c:v>
                </c:pt>
                <c:pt idx="42">
                  <c:v>38838</c:v>
                </c:pt>
                <c:pt idx="43">
                  <c:v>38869</c:v>
                </c:pt>
                <c:pt idx="44">
                  <c:v>38899</c:v>
                </c:pt>
                <c:pt idx="45">
                  <c:v>38930</c:v>
                </c:pt>
                <c:pt idx="46">
                  <c:v>38961</c:v>
                </c:pt>
                <c:pt idx="47">
                  <c:v>38991</c:v>
                </c:pt>
                <c:pt idx="48">
                  <c:v>39022</c:v>
                </c:pt>
                <c:pt idx="49">
                  <c:v>39052</c:v>
                </c:pt>
                <c:pt idx="50">
                  <c:v>39083</c:v>
                </c:pt>
                <c:pt idx="51">
                  <c:v>39114</c:v>
                </c:pt>
                <c:pt idx="52">
                  <c:v>39142</c:v>
                </c:pt>
                <c:pt idx="53">
                  <c:v>39173</c:v>
                </c:pt>
                <c:pt idx="54">
                  <c:v>39203</c:v>
                </c:pt>
                <c:pt idx="55">
                  <c:v>39234</c:v>
                </c:pt>
                <c:pt idx="56">
                  <c:v>39264</c:v>
                </c:pt>
                <c:pt idx="57">
                  <c:v>39295</c:v>
                </c:pt>
                <c:pt idx="58">
                  <c:v>39326</c:v>
                </c:pt>
                <c:pt idx="59">
                  <c:v>39356</c:v>
                </c:pt>
                <c:pt idx="60">
                  <c:v>39387</c:v>
                </c:pt>
                <c:pt idx="61">
                  <c:v>39417</c:v>
                </c:pt>
                <c:pt idx="62">
                  <c:v>39448</c:v>
                </c:pt>
                <c:pt idx="63">
                  <c:v>39479</c:v>
                </c:pt>
                <c:pt idx="64">
                  <c:v>39508</c:v>
                </c:pt>
                <c:pt idx="65">
                  <c:v>39539</c:v>
                </c:pt>
                <c:pt idx="66">
                  <c:v>39569</c:v>
                </c:pt>
                <c:pt idx="67">
                  <c:v>39600</c:v>
                </c:pt>
                <c:pt idx="68">
                  <c:v>39630</c:v>
                </c:pt>
                <c:pt idx="69">
                  <c:v>39661</c:v>
                </c:pt>
                <c:pt idx="70">
                  <c:v>39692</c:v>
                </c:pt>
                <c:pt idx="71">
                  <c:v>39722</c:v>
                </c:pt>
                <c:pt idx="72">
                  <c:v>39753</c:v>
                </c:pt>
                <c:pt idx="73">
                  <c:v>39783</c:v>
                </c:pt>
                <c:pt idx="74">
                  <c:v>39814</c:v>
                </c:pt>
                <c:pt idx="75">
                  <c:v>39845</c:v>
                </c:pt>
                <c:pt idx="76">
                  <c:v>39873</c:v>
                </c:pt>
                <c:pt idx="77">
                  <c:v>39904</c:v>
                </c:pt>
                <c:pt idx="78">
                  <c:v>39934</c:v>
                </c:pt>
                <c:pt idx="79">
                  <c:v>39965</c:v>
                </c:pt>
                <c:pt idx="80">
                  <c:v>39995</c:v>
                </c:pt>
                <c:pt idx="81">
                  <c:v>40026</c:v>
                </c:pt>
                <c:pt idx="82">
                  <c:v>40057</c:v>
                </c:pt>
                <c:pt idx="83">
                  <c:v>40087</c:v>
                </c:pt>
                <c:pt idx="84">
                  <c:v>40118</c:v>
                </c:pt>
                <c:pt idx="85">
                  <c:v>40148</c:v>
                </c:pt>
                <c:pt idx="86">
                  <c:v>40179</c:v>
                </c:pt>
                <c:pt idx="87">
                  <c:v>40210</c:v>
                </c:pt>
                <c:pt idx="88">
                  <c:v>40238</c:v>
                </c:pt>
                <c:pt idx="89">
                  <c:v>40269</c:v>
                </c:pt>
                <c:pt idx="90">
                  <c:v>40299</c:v>
                </c:pt>
                <c:pt idx="91">
                  <c:v>40330</c:v>
                </c:pt>
                <c:pt idx="92">
                  <c:v>40360</c:v>
                </c:pt>
                <c:pt idx="93">
                  <c:v>40391</c:v>
                </c:pt>
                <c:pt idx="94">
                  <c:v>40422</c:v>
                </c:pt>
                <c:pt idx="95">
                  <c:v>40452</c:v>
                </c:pt>
                <c:pt idx="96">
                  <c:v>40483</c:v>
                </c:pt>
                <c:pt idx="97">
                  <c:v>40513</c:v>
                </c:pt>
                <c:pt idx="98">
                  <c:v>40544</c:v>
                </c:pt>
                <c:pt idx="99">
                  <c:v>40575</c:v>
                </c:pt>
                <c:pt idx="100">
                  <c:v>40603</c:v>
                </c:pt>
                <c:pt idx="101">
                  <c:v>40634</c:v>
                </c:pt>
                <c:pt idx="102">
                  <c:v>40664</c:v>
                </c:pt>
                <c:pt idx="103">
                  <c:v>40695</c:v>
                </c:pt>
                <c:pt idx="104">
                  <c:v>40725</c:v>
                </c:pt>
                <c:pt idx="105">
                  <c:v>40756</c:v>
                </c:pt>
                <c:pt idx="106">
                  <c:v>40787</c:v>
                </c:pt>
                <c:pt idx="107">
                  <c:v>40817</c:v>
                </c:pt>
                <c:pt idx="108">
                  <c:v>40848</c:v>
                </c:pt>
                <c:pt idx="109">
                  <c:v>40878</c:v>
                </c:pt>
                <c:pt idx="110">
                  <c:v>40909</c:v>
                </c:pt>
                <c:pt idx="111">
                  <c:v>40940</c:v>
                </c:pt>
                <c:pt idx="112">
                  <c:v>40969</c:v>
                </c:pt>
                <c:pt idx="113">
                  <c:v>41000</c:v>
                </c:pt>
                <c:pt idx="114">
                  <c:v>41030</c:v>
                </c:pt>
                <c:pt idx="115">
                  <c:v>41061</c:v>
                </c:pt>
                <c:pt idx="116">
                  <c:v>41091</c:v>
                </c:pt>
                <c:pt idx="117">
                  <c:v>41122</c:v>
                </c:pt>
                <c:pt idx="118">
                  <c:v>41153</c:v>
                </c:pt>
                <c:pt idx="119">
                  <c:v>41183</c:v>
                </c:pt>
                <c:pt idx="120">
                  <c:v>41214</c:v>
                </c:pt>
                <c:pt idx="121">
                  <c:v>41244</c:v>
                </c:pt>
                <c:pt idx="122">
                  <c:v>41275</c:v>
                </c:pt>
                <c:pt idx="123">
                  <c:v>41306</c:v>
                </c:pt>
                <c:pt idx="124">
                  <c:v>41334</c:v>
                </c:pt>
                <c:pt idx="125">
                  <c:v>41365</c:v>
                </c:pt>
                <c:pt idx="126">
                  <c:v>41395</c:v>
                </c:pt>
                <c:pt idx="127">
                  <c:v>41426</c:v>
                </c:pt>
                <c:pt idx="128">
                  <c:v>41456</c:v>
                </c:pt>
                <c:pt idx="129">
                  <c:v>41487</c:v>
                </c:pt>
                <c:pt idx="130">
                  <c:v>41518</c:v>
                </c:pt>
                <c:pt idx="131">
                  <c:v>41548</c:v>
                </c:pt>
                <c:pt idx="132">
                  <c:v>41579</c:v>
                </c:pt>
                <c:pt idx="133">
                  <c:v>41609</c:v>
                </c:pt>
                <c:pt idx="134">
                  <c:v>41640</c:v>
                </c:pt>
                <c:pt idx="135">
                  <c:v>41671</c:v>
                </c:pt>
                <c:pt idx="136">
                  <c:v>41699</c:v>
                </c:pt>
                <c:pt idx="137">
                  <c:v>41730</c:v>
                </c:pt>
                <c:pt idx="138">
                  <c:v>41760</c:v>
                </c:pt>
                <c:pt idx="139">
                  <c:v>41791</c:v>
                </c:pt>
                <c:pt idx="140">
                  <c:v>41821</c:v>
                </c:pt>
                <c:pt idx="141">
                  <c:v>41852</c:v>
                </c:pt>
                <c:pt idx="142">
                  <c:v>41883</c:v>
                </c:pt>
                <c:pt idx="143">
                  <c:v>41913</c:v>
                </c:pt>
                <c:pt idx="144">
                  <c:v>41944</c:v>
                </c:pt>
                <c:pt idx="145">
                  <c:v>41974</c:v>
                </c:pt>
                <c:pt idx="146">
                  <c:v>42005</c:v>
                </c:pt>
                <c:pt idx="147">
                  <c:v>42036</c:v>
                </c:pt>
                <c:pt idx="148">
                  <c:v>42064</c:v>
                </c:pt>
                <c:pt idx="149">
                  <c:v>42095</c:v>
                </c:pt>
                <c:pt idx="150">
                  <c:v>42125</c:v>
                </c:pt>
                <c:pt idx="151">
                  <c:v>42156</c:v>
                </c:pt>
                <c:pt idx="152">
                  <c:v>42186</c:v>
                </c:pt>
                <c:pt idx="153">
                  <c:v>42217</c:v>
                </c:pt>
                <c:pt idx="154">
                  <c:v>42248</c:v>
                </c:pt>
                <c:pt idx="155">
                  <c:v>42278</c:v>
                </c:pt>
                <c:pt idx="156">
                  <c:v>42309</c:v>
                </c:pt>
                <c:pt idx="157">
                  <c:v>42339</c:v>
                </c:pt>
              </c:numCache>
            </c:numRef>
          </c:cat>
          <c:val>
            <c:numRef>
              <c:f>'SetorPúblico (% PIB)'!$F$31:$F$188</c:f>
              <c:numCache>
                <c:formatCode>0.00</c:formatCode>
                <c:ptCount val="158"/>
                <c:pt idx="0">
                  <c:v>3.1976901459999998</c:v>
                </c:pt>
                <c:pt idx="1">
                  <c:v>3.0699138869999998</c:v>
                </c:pt>
                <c:pt idx="2">
                  <c:v>3.1634112480000001</c:v>
                </c:pt>
                <c:pt idx="3">
                  <c:v>3.3128025029999999</c:v>
                </c:pt>
                <c:pt idx="4">
                  <c:v>3.2964686969999999</c:v>
                </c:pt>
                <c:pt idx="5">
                  <c:v>3.5356575110000001</c:v>
                </c:pt>
                <c:pt idx="6">
                  <c:v>3.5778049639999998</c:v>
                </c:pt>
                <c:pt idx="7">
                  <c:v>3.3884349440000001</c:v>
                </c:pt>
                <c:pt idx="8">
                  <c:v>3.385591281</c:v>
                </c:pt>
                <c:pt idx="9">
                  <c:v>3.516065657</c:v>
                </c:pt>
                <c:pt idx="10">
                  <c:v>3.3187131719999998</c:v>
                </c:pt>
                <c:pt idx="11">
                  <c:v>3.3100850679999998</c:v>
                </c:pt>
                <c:pt idx="12">
                  <c:v>3.3255797290000002</c:v>
                </c:pt>
                <c:pt idx="13">
                  <c:v>3.2124730260000001</c:v>
                </c:pt>
                <c:pt idx="14">
                  <c:v>3.3240514939999999</c:v>
                </c:pt>
                <c:pt idx="15">
                  <c:v>3.3038582129999998</c:v>
                </c:pt>
                <c:pt idx="16">
                  <c:v>3.4032605230000001</c:v>
                </c:pt>
                <c:pt idx="17">
                  <c:v>3.2661781919999999</c:v>
                </c:pt>
                <c:pt idx="18">
                  <c:v>3.3128637740000002</c:v>
                </c:pt>
                <c:pt idx="19">
                  <c:v>3.5725238629999998</c:v>
                </c:pt>
                <c:pt idx="20">
                  <c:v>3.5740468339999998</c:v>
                </c:pt>
                <c:pt idx="21">
                  <c:v>3.655950313</c:v>
                </c:pt>
                <c:pt idx="22">
                  <c:v>3.6265657710000001</c:v>
                </c:pt>
                <c:pt idx="23">
                  <c:v>3.605673516</c:v>
                </c:pt>
                <c:pt idx="24">
                  <c:v>3.4558245510000001</c:v>
                </c:pt>
                <c:pt idx="25">
                  <c:v>3.6247752900000001</c:v>
                </c:pt>
                <c:pt idx="26">
                  <c:v>3.7195388770000002</c:v>
                </c:pt>
                <c:pt idx="27">
                  <c:v>3.5811481449999998</c:v>
                </c:pt>
                <c:pt idx="28">
                  <c:v>3.663705099</c:v>
                </c:pt>
                <c:pt idx="29">
                  <c:v>4.0132470930000004</c:v>
                </c:pt>
                <c:pt idx="30">
                  <c:v>3.9454667090000002</c:v>
                </c:pt>
                <c:pt idx="31">
                  <c:v>3.9332051520000002</c:v>
                </c:pt>
                <c:pt idx="32">
                  <c:v>3.9650452220000001</c:v>
                </c:pt>
                <c:pt idx="33">
                  <c:v>3.9700939059999998</c:v>
                </c:pt>
                <c:pt idx="34">
                  <c:v>3.8847549309999998</c:v>
                </c:pt>
                <c:pt idx="35">
                  <c:v>3.9186294269999999</c:v>
                </c:pt>
                <c:pt idx="36">
                  <c:v>3.8902600650000001</c:v>
                </c:pt>
                <c:pt idx="37">
                  <c:v>3.706793738</c:v>
                </c:pt>
                <c:pt idx="38">
                  <c:v>3.3534198129999999</c:v>
                </c:pt>
                <c:pt idx="39">
                  <c:v>3.3089025419999998</c:v>
                </c:pt>
                <c:pt idx="40">
                  <c:v>3.2270185219999998</c:v>
                </c:pt>
                <c:pt idx="41">
                  <c:v>3.2507481220000001</c:v>
                </c:pt>
                <c:pt idx="42">
                  <c:v>3.234570374</c:v>
                </c:pt>
                <c:pt idx="43">
                  <c:v>3.2596502699999998</c:v>
                </c:pt>
                <c:pt idx="44">
                  <c:v>3.1750336790000002</c:v>
                </c:pt>
                <c:pt idx="45">
                  <c:v>3.1629510340000002</c:v>
                </c:pt>
                <c:pt idx="46">
                  <c:v>3.0344402750000001</c:v>
                </c:pt>
                <c:pt idx="47">
                  <c:v>3.098984095</c:v>
                </c:pt>
                <c:pt idx="48">
                  <c:v>3.0993896479999998</c:v>
                </c:pt>
                <c:pt idx="49">
                  <c:v>2.9895115570000002</c:v>
                </c:pt>
                <c:pt idx="50">
                  <c:v>3.352380594</c:v>
                </c:pt>
                <c:pt idx="51">
                  <c:v>3.3610920659999999</c:v>
                </c:pt>
                <c:pt idx="52">
                  <c:v>3.2769449910000001</c:v>
                </c:pt>
                <c:pt idx="53">
                  <c:v>3.2765785730000001</c:v>
                </c:pt>
                <c:pt idx="54">
                  <c:v>3.289614399</c:v>
                </c:pt>
                <c:pt idx="55">
                  <c:v>3.2341800799999998</c:v>
                </c:pt>
                <c:pt idx="56">
                  <c:v>3.2361844679999998</c:v>
                </c:pt>
                <c:pt idx="57">
                  <c:v>3.1901856820000001</c:v>
                </c:pt>
                <c:pt idx="58">
                  <c:v>3.1666731889999999</c:v>
                </c:pt>
                <c:pt idx="59">
                  <c:v>3.1939866060000002</c:v>
                </c:pt>
                <c:pt idx="60">
                  <c:v>3.2979004750000001</c:v>
                </c:pt>
                <c:pt idx="61">
                  <c:v>3.1619729790000002</c:v>
                </c:pt>
                <c:pt idx="62">
                  <c:v>3.3139395810000001</c:v>
                </c:pt>
                <c:pt idx="63">
                  <c:v>3.355739593</c:v>
                </c:pt>
                <c:pt idx="64">
                  <c:v>3.485024986</c:v>
                </c:pt>
                <c:pt idx="65">
                  <c:v>3.4596702420000001</c:v>
                </c:pt>
                <c:pt idx="66">
                  <c:v>3.4131526390000002</c:v>
                </c:pt>
                <c:pt idx="67">
                  <c:v>3.4358679959999998</c:v>
                </c:pt>
                <c:pt idx="68">
                  <c:v>3.5362814500000002</c:v>
                </c:pt>
                <c:pt idx="69">
                  <c:v>3.5838620649999999</c:v>
                </c:pt>
                <c:pt idx="70">
                  <c:v>3.5639271240000001</c:v>
                </c:pt>
                <c:pt idx="71">
                  <c:v>3.6989702210000002</c:v>
                </c:pt>
                <c:pt idx="72">
                  <c:v>3.4080825579999998</c:v>
                </c:pt>
                <c:pt idx="73">
                  <c:v>3.4969301189999999</c:v>
                </c:pt>
                <c:pt idx="74">
                  <c:v>3.0557465050000001</c:v>
                </c:pt>
                <c:pt idx="75">
                  <c:v>2.907321891</c:v>
                </c:pt>
                <c:pt idx="76">
                  <c:v>2.790430856</c:v>
                </c:pt>
                <c:pt idx="77">
                  <c:v>2.5341225189999999</c:v>
                </c:pt>
                <c:pt idx="78">
                  <c:v>2.3202191010000002</c:v>
                </c:pt>
                <c:pt idx="79">
                  <c:v>2.095871603</c:v>
                </c:pt>
                <c:pt idx="80">
                  <c:v>1.8281809069999999</c:v>
                </c:pt>
                <c:pt idx="81">
                  <c:v>1.632207427</c:v>
                </c:pt>
                <c:pt idx="82">
                  <c:v>1.309395683</c:v>
                </c:pt>
                <c:pt idx="83">
                  <c:v>1.0444413930000001</c:v>
                </c:pt>
                <c:pt idx="84">
                  <c:v>1.2904066059999999</c:v>
                </c:pt>
                <c:pt idx="85">
                  <c:v>1.2834360039999999</c:v>
                </c:pt>
                <c:pt idx="86">
                  <c:v>1.5311108229999999</c:v>
                </c:pt>
                <c:pt idx="87">
                  <c:v>1.5065460660000001</c:v>
                </c:pt>
                <c:pt idx="88">
                  <c:v>1.2449839620000001</c:v>
                </c:pt>
                <c:pt idx="89">
                  <c:v>1.4694450939999999</c:v>
                </c:pt>
                <c:pt idx="90">
                  <c:v>1.4301587490000001</c:v>
                </c:pt>
                <c:pt idx="91">
                  <c:v>1.3793251369999999</c:v>
                </c:pt>
                <c:pt idx="92">
                  <c:v>1.3389315909999999</c:v>
                </c:pt>
                <c:pt idx="93">
                  <c:v>1.211423597</c:v>
                </c:pt>
                <c:pt idx="94">
                  <c:v>1.2713550179999999</c:v>
                </c:pt>
                <c:pt idx="95">
                  <c:v>1.2623016279999999</c:v>
                </c:pt>
                <c:pt idx="96">
                  <c:v>1.159306188</c:v>
                </c:pt>
                <c:pt idx="97">
                  <c:v>1.6075742479999999</c:v>
                </c:pt>
                <c:pt idx="98">
                  <c:v>1.631230049</c:v>
                </c:pt>
                <c:pt idx="99">
                  <c:v>1.7300462080000001</c:v>
                </c:pt>
                <c:pt idx="100">
                  <c:v>2.0571600229999998</c:v>
                </c:pt>
                <c:pt idx="101">
                  <c:v>1.980840838</c:v>
                </c:pt>
                <c:pt idx="102">
                  <c:v>2.121333913</c:v>
                </c:pt>
                <c:pt idx="103">
                  <c:v>2.2495077409999999</c:v>
                </c:pt>
                <c:pt idx="104">
                  <c:v>2.5196159850000002</c:v>
                </c:pt>
                <c:pt idx="105">
                  <c:v>2.6092065149999999</c:v>
                </c:pt>
                <c:pt idx="106">
                  <c:v>2.7854051979999999</c:v>
                </c:pt>
                <c:pt idx="107">
                  <c:v>2.8606561070000001</c:v>
                </c:pt>
                <c:pt idx="108">
                  <c:v>2.9319946849999998</c:v>
                </c:pt>
                <c:pt idx="109">
                  <c:v>2.6698979930000002</c:v>
                </c:pt>
                <c:pt idx="110">
                  <c:v>2.81039423</c:v>
                </c:pt>
                <c:pt idx="111">
                  <c:v>2.795615207</c:v>
                </c:pt>
                <c:pt idx="112">
                  <c:v>2.6670515730000002</c:v>
                </c:pt>
                <c:pt idx="113">
                  <c:v>2.5440482320000002</c:v>
                </c:pt>
                <c:pt idx="114">
                  <c:v>2.4034232059999998</c:v>
                </c:pt>
                <c:pt idx="115">
                  <c:v>2.2340542870000002</c:v>
                </c:pt>
                <c:pt idx="116">
                  <c:v>2.0072531229999999</c:v>
                </c:pt>
                <c:pt idx="117">
                  <c:v>1.824433991</c:v>
                </c:pt>
                <c:pt idx="118">
                  <c:v>1.660665324</c:v>
                </c:pt>
                <c:pt idx="119">
                  <c:v>1.561996111</c:v>
                </c:pt>
                <c:pt idx="120">
                  <c:v>1.2347298959999999</c:v>
                </c:pt>
                <c:pt idx="121">
                  <c:v>1.262708041</c:v>
                </c:pt>
                <c:pt idx="122">
                  <c:v>1.33409438</c:v>
                </c:pt>
                <c:pt idx="123">
                  <c:v>1.068542155</c:v>
                </c:pt>
                <c:pt idx="124">
                  <c:v>0.91020267799999999</c:v>
                </c:pt>
                <c:pt idx="125">
                  <c:v>0.81140875400000001</c:v>
                </c:pt>
                <c:pt idx="126">
                  <c:v>0.79189031899999995</c:v>
                </c:pt>
                <c:pt idx="127">
                  <c:v>0.751373501</c:v>
                </c:pt>
                <c:pt idx="128">
                  <c:v>0.61707094500000004</c:v>
                </c:pt>
                <c:pt idx="129">
                  <c:v>0.54236522700000001</c:v>
                </c:pt>
                <c:pt idx="130">
                  <c:v>0.38544721500000001</c:v>
                </c:pt>
                <c:pt idx="131">
                  <c:v>0.28364401299999997</c:v>
                </c:pt>
                <c:pt idx="132">
                  <c:v>0.26788869900000001</c:v>
                </c:pt>
                <c:pt idx="133">
                  <c:v>0.38736937900000001</c:v>
                </c:pt>
                <c:pt idx="134">
                  <c:v>0.18291216499999999</c:v>
                </c:pt>
                <c:pt idx="135">
                  <c:v>0.27640937100000001</c:v>
                </c:pt>
                <c:pt idx="136">
                  <c:v>0.28517185299999998</c:v>
                </c:pt>
                <c:pt idx="137">
                  <c:v>0.40076336800000001</c:v>
                </c:pt>
                <c:pt idx="138">
                  <c:v>0.16462041299999999</c:v>
                </c:pt>
                <c:pt idx="139">
                  <c:v>9.8910366999999999E-2</c:v>
                </c:pt>
                <c:pt idx="140">
                  <c:v>-2.2417769999999999E-3</c:v>
                </c:pt>
                <c:pt idx="141">
                  <c:v>-0.34791886700000002</c:v>
                </c:pt>
                <c:pt idx="142">
                  <c:v>-0.63925367099999997</c:v>
                </c:pt>
                <c:pt idx="143">
                  <c:v>-0.68689162100000001</c:v>
                </c:pt>
                <c:pt idx="144">
                  <c:v>-0.81521829000000001</c:v>
                </c:pt>
                <c:pt idx="145">
                  <c:v>-1.2931636360000001</c:v>
                </c:pt>
                <c:pt idx="146">
                  <c:v>-1.2605078869999999</c:v>
                </c:pt>
                <c:pt idx="147">
                  <c:v>-1.417319241</c:v>
                </c:pt>
                <c:pt idx="148">
                  <c:v>-1.4657001359999999</c:v>
                </c:pt>
                <c:pt idx="149">
                  <c:v>-1.49473346</c:v>
                </c:pt>
                <c:pt idx="150">
                  <c:v>-1.465641768</c:v>
                </c:pt>
                <c:pt idx="151">
                  <c:v>-1.532867296</c:v>
                </c:pt>
                <c:pt idx="152">
                  <c:v>-1.6777151770000001</c:v>
                </c:pt>
                <c:pt idx="153">
                  <c:v>-1.439757709</c:v>
                </c:pt>
                <c:pt idx="154">
                  <c:v>-1.1712965</c:v>
                </c:pt>
                <c:pt idx="155">
                  <c:v>-1.4204288270000001</c:v>
                </c:pt>
                <c:pt idx="156">
                  <c:v>-1.5149190770000001</c:v>
                </c:pt>
                <c:pt idx="157">
                  <c:v>-1.4910438779999999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830608"/>
        <c:axId val="166831168"/>
      </c:lineChart>
      <c:dateAx>
        <c:axId val="166830608"/>
        <c:scaling>
          <c:orientation val="minMax"/>
          <c:min val="37622"/>
        </c:scaling>
        <c:delete val="0"/>
        <c:axPos val="b"/>
        <c:numFmt formatCode="yy" sourceLinked="0"/>
        <c:majorTickMark val="out"/>
        <c:minorTickMark val="none"/>
        <c:tickLblPos val="low"/>
        <c:crossAx val="166831168"/>
        <c:crosses val="autoZero"/>
        <c:auto val="1"/>
        <c:lblOffset val="100"/>
        <c:baseTimeUnit val="months"/>
        <c:majorUnit val="12"/>
        <c:majorTimeUnit val="months"/>
      </c:dateAx>
      <c:valAx>
        <c:axId val="166831168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>
            <a:noFill/>
          </a:ln>
        </c:spPr>
        <c:crossAx val="16683060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25070770984339613"/>
          <c:y val="0.58071238765097311"/>
          <c:w val="0.31985694461725239"/>
          <c:h val="0.2093726128969411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ysClr val="windowText" lastClr="000000"/>
                </a:solidFill>
              </a:rPr>
              <a:t>Razão</a:t>
            </a:r>
            <a:r>
              <a:rPr lang="en-US" sz="1800" b="1" dirty="0">
                <a:solidFill>
                  <a:sysClr val="windowText" lastClr="000000"/>
                </a:solidFill>
              </a:rPr>
              <a:t> PIB/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Ocupados</a:t>
            </a:r>
            <a:endParaRPr lang="en-US" sz="1800" b="1" dirty="0">
              <a:solidFill>
                <a:sysClr val="windowText" lastClr="000000"/>
              </a:solidFill>
            </a:endParaRPr>
          </a:p>
          <a:p>
            <a:pPr>
              <a:defRPr sz="1800">
                <a:solidFill>
                  <a:sysClr val="windowText" lastClr="000000"/>
                </a:solidFill>
              </a:defRPr>
            </a:pPr>
            <a:r>
              <a:rPr lang="en-US" sz="1800" dirty="0" err="1">
                <a:solidFill>
                  <a:sysClr val="windowText" lastClr="000000"/>
                </a:solidFill>
              </a:rPr>
              <a:t>média</a:t>
            </a:r>
            <a:r>
              <a:rPr lang="en-US" sz="1800" dirty="0">
                <a:solidFill>
                  <a:sysClr val="windowText" lastClr="000000"/>
                </a:solidFill>
              </a:rPr>
              <a:t> 12 </a:t>
            </a:r>
            <a:r>
              <a:rPr lang="en-US" sz="1800" dirty="0" err="1">
                <a:solidFill>
                  <a:sysClr val="windowText" lastClr="000000"/>
                </a:solidFill>
              </a:rPr>
              <a:t>meses</a:t>
            </a:r>
            <a:endParaRPr lang="en-US" sz="18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ocupados!$A$13:$A$51</c:f>
              <c:numCache>
                <c:formatCode>mmm\-yy</c:formatCode>
                <c:ptCount val="39"/>
                <c:pt idx="0">
                  <c:v>41244</c:v>
                </c:pt>
                <c:pt idx="1">
                  <c:v>41275</c:v>
                </c:pt>
                <c:pt idx="2">
                  <c:v>41306</c:v>
                </c:pt>
                <c:pt idx="3">
                  <c:v>41334</c:v>
                </c:pt>
                <c:pt idx="4">
                  <c:v>41365</c:v>
                </c:pt>
                <c:pt idx="5">
                  <c:v>41395</c:v>
                </c:pt>
                <c:pt idx="6">
                  <c:v>41426</c:v>
                </c:pt>
                <c:pt idx="7">
                  <c:v>41456</c:v>
                </c:pt>
                <c:pt idx="8">
                  <c:v>41487</c:v>
                </c:pt>
                <c:pt idx="9">
                  <c:v>41518</c:v>
                </c:pt>
                <c:pt idx="10">
                  <c:v>41548</c:v>
                </c:pt>
                <c:pt idx="11">
                  <c:v>41579</c:v>
                </c:pt>
                <c:pt idx="12">
                  <c:v>41609</c:v>
                </c:pt>
                <c:pt idx="13">
                  <c:v>41640</c:v>
                </c:pt>
                <c:pt idx="14">
                  <c:v>41671</c:v>
                </c:pt>
                <c:pt idx="15">
                  <c:v>41699</c:v>
                </c:pt>
                <c:pt idx="16">
                  <c:v>41730</c:v>
                </c:pt>
                <c:pt idx="17">
                  <c:v>41760</c:v>
                </c:pt>
                <c:pt idx="18">
                  <c:v>41791</c:v>
                </c:pt>
                <c:pt idx="19">
                  <c:v>41821</c:v>
                </c:pt>
                <c:pt idx="20">
                  <c:v>41852</c:v>
                </c:pt>
                <c:pt idx="21">
                  <c:v>41883</c:v>
                </c:pt>
                <c:pt idx="22">
                  <c:v>41913</c:v>
                </c:pt>
                <c:pt idx="23">
                  <c:v>41944</c:v>
                </c:pt>
                <c:pt idx="24">
                  <c:v>41974</c:v>
                </c:pt>
                <c:pt idx="25">
                  <c:v>42005</c:v>
                </c:pt>
                <c:pt idx="26">
                  <c:v>42036</c:v>
                </c:pt>
                <c:pt idx="27">
                  <c:v>42064</c:v>
                </c:pt>
                <c:pt idx="28">
                  <c:v>42095</c:v>
                </c:pt>
                <c:pt idx="29">
                  <c:v>42125</c:v>
                </c:pt>
                <c:pt idx="30">
                  <c:v>42156</c:v>
                </c:pt>
                <c:pt idx="31">
                  <c:v>42186</c:v>
                </c:pt>
                <c:pt idx="32">
                  <c:v>42217</c:v>
                </c:pt>
                <c:pt idx="33">
                  <c:v>42248</c:v>
                </c:pt>
                <c:pt idx="34">
                  <c:v>42278</c:v>
                </c:pt>
                <c:pt idx="35">
                  <c:v>42309</c:v>
                </c:pt>
                <c:pt idx="36">
                  <c:v>42339</c:v>
                </c:pt>
                <c:pt idx="37">
                  <c:v>42370</c:v>
                </c:pt>
                <c:pt idx="38">
                  <c:v>42401</c:v>
                </c:pt>
              </c:numCache>
            </c:numRef>
          </c:cat>
          <c:val>
            <c:numRef>
              <c:f>ocupados!$E$13:$E$51</c:f>
              <c:numCache>
                <c:formatCode>General</c:formatCode>
                <c:ptCount val="39"/>
                <c:pt idx="0">
                  <c:v>2.0453204453916536</c:v>
                </c:pt>
                <c:pt idx="1">
                  <c:v>2.0403689985256559</c:v>
                </c:pt>
                <c:pt idx="2">
                  <c:v>2.021746229430581</c:v>
                </c:pt>
                <c:pt idx="3">
                  <c:v>2.02036488250145</c:v>
                </c:pt>
                <c:pt idx="4">
                  <c:v>2.0276077051933563</c:v>
                </c:pt>
                <c:pt idx="5">
                  <c:v>2.029392800185402</c:v>
                </c:pt>
                <c:pt idx="6">
                  <c:v>2.0327192602198889</c:v>
                </c:pt>
                <c:pt idx="7">
                  <c:v>2.0397485005882552</c:v>
                </c:pt>
                <c:pt idx="8">
                  <c:v>2.0448149118691918</c:v>
                </c:pt>
                <c:pt idx="9">
                  <c:v>2.0532870603565647</c:v>
                </c:pt>
                <c:pt idx="10">
                  <c:v>2.0616592050699714</c:v>
                </c:pt>
                <c:pt idx="11">
                  <c:v>2.0724945879029444</c:v>
                </c:pt>
                <c:pt idx="12">
                  <c:v>2.0984551041357098</c:v>
                </c:pt>
                <c:pt idx="13">
                  <c:v>2.1226006292249369</c:v>
                </c:pt>
                <c:pt idx="14">
                  <c:v>2.1517880483120164</c:v>
                </c:pt>
                <c:pt idx="15">
                  <c:v>2.1689235052285798</c:v>
                </c:pt>
                <c:pt idx="16">
                  <c:v>2.1803700224766058</c:v>
                </c:pt>
                <c:pt idx="17">
                  <c:v>2.1929000545840585</c:v>
                </c:pt>
                <c:pt idx="18">
                  <c:v>2.2003527366508737</c:v>
                </c:pt>
                <c:pt idx="19">
                  <c:v>2.2060631714200345</c:v>
                </c:pt>
                <c:pt idx="20">
                  <c:v>2.2061615717123244</c:v>
                </c:pt>
                <c:pt idx="21">
                  <c:v>2.2096688785795333</c:v>
                </c:pt>
                <c:pt idx="22">
                  <c:v>2.2070230309248697</c:v>
                </c:pt>
                <c:pt idx="23">
                  <c:v>2.2002774936716532</c:v>
                </c:pt>
                <c:pt idx="24">
                  <c:v>2.1874591156604324</c:v>
                </c:pt>
                <c:pt idx="25">
                  <c:v>2.1685855459967862</c:v>
                </c:pt>
                <c:pt idx="26">
                  <c:v>2.1420909433172119</c:v>
                </c:pt>
                <c:pt idx="27">
                  <c:v>2.1235413726161272</c:v>
                </c:pt>
                <c:pt idx="28">
                  <c:v>2.0970101747345695</c:v>
                </c:pt>
                <c:pt idx="29">
                  <c:v>2.0620217090444695</c:v>
                </c:pt>
                <c:pt idx="30">
                  <c:v>2.0270392222247566</c:v>
                </c:pt>
                <c:pt idx="31">
                  <c:v>1.9823606092831039</c:v>
                </c:pt>
                <c:pt idx="32">
                  <c:v>1.9340044676225192</c:v>
                </c:pt>
                <c:pt idx="33">
                  <c:v>1.8783422915897694</c:v>
                </c:pt>
                <c:pt idx="34">
                  <c:v>1.8172651676210021</c:v>
                </c:pt>
                <c:pt idx="35">
                  <c:v>1.7543808410971939</c:v>
                </c:pt>
                <c:pt idx="36">
                  <c:v>1.6916319970047307</c:v>
                </c:pt>
                <c:pt idx="37">
                  <c:v>1.6315290670948137</c:v>
                </c:pt>
                <c:pt idx="38">
                  <c:v>1.5824085032482209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43024"/>
        <c:axId val="218943584"/>
      </c:lineChart>
      <c:dateAx>
        <c:axId val="218943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43584"/>
        <c:crosses val="autoZero"/>
        <c:auto val="1"/>
        <c:lblOffset val="100"/>
        <c:baseTimeUnit val="months"/>
      </c:dateAx>
      <c:valAx>
        <c:axId val="218943584"/>
        <c:scaling>
          <c:orientation val="minMax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430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Ocupados - PNAD</a:t>
            </a:r>
          </a:p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>
                <a:solidFill>
                  <a:schemeClr val="tx1"/>
                </a:solidFill>
              </a:rPr>
              <a:t>variação anual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original!$A$19:$A$56</c:f>
              <c:numCache>
                <c:formatCode>mmm\-yy</c:formatCode>
                <c:ptCount val="38"/>
                <c:pt idx="0">
                  <c:v>41334</c:v>
                </c:pt>
                <c:pt idx="1">
                  <c:v>41365</c:v>
                </c:pt>
                <c:pt idx="2">
                  <c:v>41395</c:v>
                </c:pt>
                <c:pt idx="3">
                  <c:v>41426</c:v>
                </c:pt>
                <c:pt idx="4">
                  <c:v>41456</c:v>
                </c:pt>
                <c:pt idx="5">
                  <c:v>41487</c:v>
                </c:pt>
                <c:pt idx="6">
                  <c:v>41518</c:v>
                </c:pt>
                <c:pt idx="7">
                  <c:v>41548</c:v>
                </c:pt>
                <c:pt idx="8">
                  <c:v>41579</c:v>
                </c:pt>
                <c:pt idx="9">
                  <c:v>41609</c:v>
                </c:pt>
                <c:pt idx="10">
                  <c:v>41640</c:v>
                </c:pt>
                <c:pt idx="11">
                  <c:v>41671</c:v>
                </c:pt>
                <c:pt idx="12">
                  <c:v>41699</c:v>
                </c:pt>
                <c:pt idx="13">
                  <c:v>41730</c:v>
                </c:pt>
                <c:pt idx="14">
                  <c:v>41760</c:v>
                </c:pt>
                <c:pt idx="15">
                  <c:v>41791</c:v>
                </c:pt>
                <c:pt idx="16">
                  <c:v>41821</c:v>
                </c:pt>
                <c:pt idx="17">
                  <c:v>41852</c:v>
                </c:pt>
                <c:pt idx="18">
                  <c:v>41883</c:v>
                </c:pt>
                <c:pt idx="19">
                  <c:v>41913</c:v>
                </c:pt>
                <c:pt idx="20">
                  <c:v>41944</c:v>
                </c:pt>
                <c:pt idx="21">
                  <c:v>41974</c:v>
                </c:pt>
                <c:pt idx="22">
                  <c:v>42005</c:v>
                </c:pt>
                <c:pt idx="23">
                  <c:v>42036</c:v>
                </c:pt>
                <c:pt idx="24">
                  <c:v>42064</c:v>
                </c:pt>
                <c:pt idx="25">
                  <c:v>42095</c:v>
                </c:pt>
                <c:pt idx="26">
                  <c:v>42125</c:v>
                </c:pt>
                <c:pt idx="27">
                  <c:v>42156</c:v>
                </c:pt>
                <c:pt idx="28">
                  <c:v>42186</c:v>
                </c:pt>
                <c:pt idx="29">
                  <c:v>42217</c:v>
                </c:pt>
                <c:pt idx="30">
                  <c:v>42248</c:v>
                </c:pt>
                <c:pt idx="31">
                  <c:v>42278</c:v>
                </c:pt>
                <c:pt idx="32">
                  <c:v>42309</c:v>
                </c:pt>
                <c:pt idx="33">
                  <c:v>42339</c:v>
                </c:pt>
                <c:pt idx="34">
                  <c:v>42370</c:v>
                </c:pt>
                <c:pt idx="35">
                  <c:v>42401</c:v>
                </c:pt>
                <c:pt idx="36">
                  <c:v>42430</c:v>
                </c:pt>
                <c:pt idx="37">
                  <c:v>42461</c:v>
                </c:pt>
              </c:numCache>
            </c:numRef>
          </c:cat>
          <c:val>
            <c:numRef>
              <c:f>original!$S$21:$S$56</c:f>
              <c:numCache>
                <c:formatCode>0.0%</c:formatCode>
                <c:ptCount val="36"/>
                <c:pt idx="0">
                  <c:v>1.1267163945075431E-2</c:v>
                </c:pt>
                <c:pt idx="1">
                  <c:v>1.1166073003785248E-2</c:v>
                </c:pt>
                <c:pt idx="2">
                  <c:v>1.3826273266973166E-2</c:v>
                </c:pt>
                <c:pt idx="3">
                  <c:v>1.230748686904648E-2</c:v>
                </c:pt>
                <c:pt idx="4">
                  <c:v>1.2133389578384168E-2</c:v>
                </c:pt>
                <c:pt idx="5">
                  <c:v>1.2565433413184168E-2</c:v>
                </c:pt>
                <c:pt idx="6">
                  <c:v>1.5169298226188621E-2</c:v>
                </c:pt>
                <c:pt idx="7">
                  <c:v>1.7440701614510612E-2</c:v>
                </c:pt>
                <c:pt idx="8">
                  <c:v>1.8017717607567318E-2</c:v>
                </c:pt>
                <c:pt idx="9">
                  <c:v>2.1299634959086378E-2</c:v>
                </c:pt>
                <c:pt idx="10">
                  <c:v>2.02251713381707E-2</c:v>
                </c:pt>
                <c:pt idx="11">
                  <c:v>1.8523669132780807E-2</c:v>
                </c:pt>
                <c:pt idx="12">
                  <c:v>1.6778895140211691E-2</c:v>
                </c:pt>
                <c:pt idx="13">
                  <c:v>1.6508939121216537E-2</c:v>
                </c:pt>
                <c:pt idx="14">
                  <c:v>1.1876589140460858E-2</c:v>
                </c:pt>
                <c:pt idx="15">
                  <c:v>1.0651863251621485E-2</c:v>
                </c:pt>
                <c:pt idx="16">
                  <c:v>1.1998903208116252E-2</c:v>
                </c:pt>
                <c:pt idx="17">
                  <c:v>1.4140042277740683E-2</c:v>
                </c:pt>
                <c:pt idx="18">
                  <c:v>1.1146983115919884E-2</c:v>
                </c:pt>
                <c:pt idx="19">
                  <c:v>1.081834111513813E-2</c:v>
                </c:pt>
                <c:pt idx="20">
                  <c:v>1.2032143948988994E-2</c:v>
                </c:pt>
                <c:pt idx="21">
                  <c:v>8.9411610392733376E-3</c:v>
                </c:pt>
                <c:pt idx="22">
                  <c:v>8.4491298820847938E-3</c:v>
                </c:pt>
                <c:pt idx="23">
                  <c:v>6.8705625341343168E-3</c:v>
                </c:pt>
                <c:pt idx="24">
                  <c:v>3.2350474364699622E-3</c:v>
                </c:pt>
                <c:pt idx="25">
                  <c:v>1.7272845782818624E-3</c:v>
                </c:pt>
                <c:pt idx="26">
                  <c:v>2.7738496682259139E-3</c:v>
                </c:pt>
                <c:pt idx="27">
                  <c:v>2.0557108517604838E-3</c:v>
                </c:pt>
                <c:pt idx="28">
                  <c:v>-1.9399798415502545E-3</c:v>
                </c:pt>
                <c:pt idx="29">
                  <c:v>-3.3156212199758617E-3</c:v>
                </c:pt>
                <c:pt idx="30">
                  <c:v>-5.986667529609746E-3</c:v>
                </c:pt>
                <c:pt idx="31">
                  <c:v>-6.7833109017496618E-3</c:v>
                </c:pt>
                <c:pt idx="32">
                  <c:v>-1.1748840220088486E-2</c:v>
                </c:pt>
                <c:pt idx="33">
                  <c:v>-1.2686203347597624E-2</c:v>
                </c:pt>
                <c:pt idx="34">
                  <c:v>-1.50397183312867E-2</c:v>
                </c:pt>
                <c:pt idx="35">
                  <c:v>-1.6771715900584683E-2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945824"/>
        <c:axId val="218988272"/>
      </c:barChart>
      <c:dateAx>
        <c:axId val="2189458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88272"/>
        <c:crosses val="autoZero"/>
        <c:auto val="1"/>
        <c:lblOffset val="100"/>
        <c:baseTimeUnit val="months"/>
      </c:dateAx>
      <c:valAx>
        <c:axId val="2189882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458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Produção industrial </a:t>
            </a:r>
            <a:endParaRPr lang="pt-BR">
              <a:effectLst/>
            </a:endParaRPr>
          </a:p>
          <a:p>
            <a:pPr>
              <a:defRPr/>
            </a:pPr>
            <a:r>
              <a:rPr lang="en-US" sz="1800" b="0" i="0" baseline="0">
                <a:effectLst/>
              </a:rPr>
              <a:t>variação acumulada em 12 meses</a:t>
            </a:r>
            <a:endParaRPr lang="pt-BR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33573928258966"/>
          <c:y val="0.21575413676744165"/>
          <c:w val="0.86305227471566059"/>
          <c:h val="0.69141451050733382"/>
        </c:manualLayout>
      </c:layout>
      <c:lineChart>
        <c:grouping val="standard"/>
        <c:varyColors val="0"/>
        <c:ser>
          <c:idx val="0"/>
          <c:order val="0"/>
          <c:tx>
            <c:strRef>
              <c:f>inpro_out!$B$38</c:f>
              <c:strCache>
                <c:ptCount val="1"/>
                <c:pt idx="0">
                  <c:v>Economias avançadas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inpro_out!$ET$4:$KV$4</c:f>
              <c:numCache>
                <c:formatCode>mmm\-yy</c:formatCode>
                <c:ptCount val="15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</c:numCache>
            </c:numRef>
          </c:cat>
          <c:val>
            <c:numRef>
              <c:f>inpro_out!$ET$38:$KV$38</c:f>
              <c:numCache>
                <c:formatCode>0.0%</c:formatCode>
                <c:ptCount val="159"/>
                <c:pt idx="0">
                  <c:v>3.3575564402319458E-3</c:v>
                </c:pt>
                <c:pt idx="1">
                  <c:v>8.7441998624686601E-3</c:v>
                </c:pt>
                <c:pt idx="2">
                  <c:v>1.2753468073611884E-2</c:v>
                </c:pt>
                <c:pt idx="3">
                  <c:v>1.5106308403399549E-2</c:v>
                </c:pt>
                <c:pt idx="4">
                  <c:v>1.520150337238535E-2</c:v>
                </c:pt>
                <c:pt idx="5">
                  <c:v>1.5009119759278544E-2</c:v>
                </c:pt>
                <c:pt idx="6">
                  <c:v>1.4552386751956359E-2</c:v>
                </c:pt>
                <c:pt idx="7">
                  <c:v>1.3725835816857268E-2</c:v>
                </c:pt>
                <c:pt idx="8">
                  <c:v>1.2591836105008802E-2</c:v>
                </c:pt>
                <c:pt idx="9">
                  <c:v>1.2100373291904498E-2</c:v>
                </c:pt>
                <c:pt idx="10">
                  <c:v>1.0872508610551668E-2</c:v>
                </c:pt>
                <c:pt idx="11">
                  <c:v>1.1141153870923848E-2</c:v>
                </c:pt>
                <c:pt idx="12">
                  <c:v>1.0193684712727302E-2</c:v>
                </c:pt>
                <c:pt idx="13">
                  <c:v>9.6457678540906588E-3</c:v>
                </c:pt>
                <c:pt idx="14">
                  <c:v>9.8056835652839958E-3</c:v>
                </c:pt>
                <c:pt idx="15">
                  <c:v>1.1643697246184415E-2</c:v>
                </c:pt>
                <c:pt idx="16">
                  <c:v>1.5102778806977746E-2</c:v>
                </c:pt>
                <c:pt idx="17">
                  <c:v>1.8495218836701133E-2</c:v>
                </c:pt>
                <c:pt idx="18">
                  <c:v>2.08091497548335E-2</c:v>
                </c:pt>
                <c:pt idx="19">
                  <c:v>2.3636746029950695E-2</c:v>
                </c:pt>
                <c:pt idx="20">
                  <c:v>2.5793302111575267E-2</c:v>
                </c:pt>
                <c:pt idx="21">
                  <c:v>2.6094070719669737E-2</c:v>
                </c:pt>
                <c:pt idx="22">
                  <c:v>2.6381109401284686E-2</c:v>
                </c:pt>
                <c:pt idx="23">
                  <c:v>2.5877427223954141E-2</c:v>
                </c:pt>
                <c:pt idx="24">
                  <c:v>2.6461124625445809E-2</c:v>
                </c:pt>
                <c:pt idx="25">
                  <c:v>2.6760155147180331E-2</c:v>
                </c:pt>
                <c:pt idx="26">
                  <c:v>2.6791787913104104E-2</c:v>
                </c:pt>
                <c:pt idx="27">
                  <c:v>2.6086473463568405E-2</c:v>
                </c:pt>
                <c:pt idx="28">
                  <c:v>2.4040428380255774E-2</c:v>
                </c:pt>
                <c:pt idx="29">
                  <c:v>2.2540134512109233E-2</c:v>
                </c:pt>
                <c:pt idx="30">
                  <c:v>2.1140080254215876E-2</c:v>
                </c:pt>
                <c:pt idx="31">
                  <c:v>2.0355827529232151E-2</c:v>
                </c:pt>
                <c:pt idx="32">
                  <c:v>1.9088363520446627E-2</c:v>
                </c:pt>
                <c:pt idx="33">
                  <c:v>1.8722960788158494E-2</c:v>
                </c:pt>
                <c:pt idx="34">
                  <c:v>1.9498959327085563E-2</c:v>
                </c:pt>
                <c:pt idx="35">
                  <c:v>2.050820570054368E-2</c:v>
                </c:pt>
                <c:pt idx="36">
                  <c:v>2.0598444030612173E-2</c:v>
                </c:pt>
                <c:pt idx="37">
                  <c:v>2.0552750770924888E-2</c:v>
                </c:pt>
                <c:pt idx="38">
                  <c:v>2.1055390145402031E-2</c:v>
                </c:pt>
                <c:pt idx="39">
                  <c:v>2.1155623694719239E-2</c:v>
                </c:pt>
                <c:pt idx="40">
                  <c:v>2.263294703073826E-2</c:v>
                </c:pt>
                <c:pt idx="41">
                  <c:v>2.3537922433857439E-2</c:v>
                </c:pt>
                <c:pt idx="42">
                  <c:v>2.4747816737351824E-2</c:v>
                </c:pt>
                <c:pt idx="43">
                  <c:v>2.6002374605570866E-2</c:v>
                </c:pt>
                <c:pt idx="44">
                  <c:v>2.7887159152347962E-2</c:v>
                </c:pt>
                <c:pt idx="45">
                  <c:v>2.9371507131482844E-2</c:v>
                </c:pt>
                <c:pt idx="46">
                  <c:v>2.9234677441464463E-2</c:v>
                </c:pt>
                <c:pt idx="47">
                  <c:v>2.9741259895460725E-2</c:v>
                </c:pt>
                <c:pt idx="48">
                  <c:v>2.9777896545675642E-2</c:v>
                </c:pt>
                <c:pt idx="49">
                  <c:v>3.0665693554424944E-2</c:v>
                </c:pt>
                <c:pt idx="50">
                  <c:v>3.0989551547127459E-2</c:v>
                </c:pt>
                <c:pt idx="51">
                  <c:v>3.1011456867817477E-2</c:v>
                </c:pt>
                <c:pt idx="52">
                  <c:v>3.093417145291899E-2</c:v>
                </c:pt>
                <c:pt idx="53">
                  <c:v>3.060607241114166E-2</c:v>
                </c:pt>
                <c:pt idx="54">
                  <c:v>3.0446424435417008E-2</c:v>
                </c:pt>
                <c:pt idx="55">
                  <c:v>3.0156091422971487E-2</c:v>
                </c:pt>
                <c:pt idx="56">
                  <c:v>2.9641467533515042E-2</c:v>
                </c:pt>
                <c:pt idx="57">
                  <c:v>2.9630688629027846E-2</c:v>
                </c:pt>
                <c:pt idx="58">
                  <c:v>2.9593588432959228E-2</c:v>
                </c:pt>
                <c:pt idx="59">
                  <c:v>2.7967451486258899E-2</c:v>
                </c:pt>
                <c:pt idx="60">
                  <c:v>2.8264956192344926E-2</c:v>
                </c:pt>
                <c:pt idx="61">
                  <c:v>2.726978927366841E-2</c:v>
                </c:pt>
                <c:pt idx="62">
                  <c:v>2.5732098250764279E-2</c:v>
                </c:pt>
                <c:pt idx="63">
                  <c:v>2.5051060898105826E-2</c:v>
                </c:pt>
                <c:pt idx="64">
                  <c:v>2.2208225214198629E-2</c:v>
                </c:pt>
                <c:pt idx="65">
                  <c:v>1.931419140295465E-2</c:v>
                </c:pt>
                <c:pt idx="66">
                  <c:v>1.5861350425416809E-2</c:v>
                </c:pt>
                <c:pt idx="67">
                  <c:v>1.0237093446025192E-2</c:v>
                </c:pt>
                <c:pt idx="68">
                  <c:v>3.7239355047211653E-3</c:v>
                </c:pt>
                <c:pt idx="69">
                  <c:v>-4.0633953097535258E-3</c:v>
                </c:pt>
                <c:pt idx="70">
                  <c:v>-1.3527306184417109E-2</c:v>
                </c:pt>
                <c:pt idx="71">
                  <c:v>-2.5150761603436989E-2</c:v>
                </c:pt>
                <c:pt idx="72">
                  <c:v>-4.077418142346878E-2</c:v>
                </c:pt>
                <c:pt idx="73">
                  <c:v>-5.7178806555152506E-2</c:v>
                </c:pt>
                <c:pt idx="74">
                  <c:v>-7.3254801124707836E-2</c:v>
                </c:pt>
                <c:pt idx="75">
                  <c:v>-8.9888742933767585E-2</c:v>
                </c:pt>
                <c:pt idx="76">
                  <c:v>-0.1036775733595301</c:v>
                </c:pt>
                <c:pt idx="77">
                  <c:v>-0.11645700918760293</c:v>
                </c:pt>
                <c:pt idx="78">
                  <c:v>-0.12809870459742256</c:v>
                </c:pt>
                <c:pt idx="79">
                  <c:v>-0.13663920658616968</c:v>
                </c:pt>
                <c:pt idx="80">
                  <c:v>-0.14180294054704157</c:v>
                </c:pt>
                <c:pt idx="81">
                  <c:v>-0.14496927887052702</c:v>
                </c:pt>
                <c:pt idx="82">
                  <c:v>-0.143236468656189</c:v>
                </c:pt>
                <c:pt idx="83">
                  <c:v>-0.13566308710103769</c:v>
                </c:pt>
                <c:pt idx="84">
                  <c:v>-0.1212303441487923</c:v>
                </c:pt>
                <c:pt idx="85">
                  <c:v>-0.10321830607835258</c:v>
                </c:pt>
                <c:pt idx="86">
                  <c:v>-8.2776532997408503E-2</c:v>
                </c:pt>
                <c:pt idx="87">
                  <c:v>-6.0784968558634023E-2</c:v>
                </c:pt>
                <c:pt idx="88">
                  <c:v>-3.9023193677203749E-2</c:v>
                </c:pt>
                <c:pt idx="89">
                  <c:v>-1.7703551551391583E-2</c:v>
                </c:pt>
                <c:pt idx="90">
                  <c:v>3.0580568164197963E-3</c:v>
                </c:pt>
                <c:pt idx="91">
                  <c:v>2.2272339310224654E-2</c:v>
                </c:pt>
                <c:pt idx="92">
                  <c:v>3.8251434423011599E-2</c:v>
                </c:pt>
                <c:pt idx="93">
                  <c:v>5.2709675726838823E-2</c:v>
                </c:pt>
                <c:pt idx="94">
                  <c:v>6.3619690268575502E-2</c:v>
                </c:pt>
                <c:pt idx="95">
                  <c:v>7.1005032364876985E-2</c:v>
                </c:pt>
                <c:pt idx="96">
                  <c:v>7.2379390839520275E-2</c:v>
                </c:pt>
                <c:pt idx="97">
                  <c:v>7.1569345747203306E-2</c:v>
                </c:pt>
                <c:pt idx="98">
                  <c:v>6.6076372667355443E-2</c:v>
                </c:pt>
                <c:pt idx="99">
                  <c:v>5.9599059411599598E-2</c:v>
                </c:pt>
                <c:pt idx="100">
                  <c:v>5.2660476048963067E-2</c:v>
                </c:pt>
                <c:pt idx="101">
                  <c:v>4.6587122871088349E-2</c:v>
                </c:pt>
                <c:pt idx="102">
                  <c:v>4.1340536629845381E-2</c:v>
                </c:pt>
                <c:pt idx="103">
                  <c:v>3.6910138916890878E-2</c:v>
                </c:pt>
                <c:pt idx="104">
                  <c:v>3.2185310449220239E-2</c:v>
                </c:pt>
                <c:pt idx="105">
                  <c:v>2.8417003814485531E-2</c:v>
                </c:pt>
                <c:pt idx="106">
                  <c:v>2.4057362680599992E-2</c:v>
                </c:pt>
                <c:pt idx="107">
                  <c:v>1.9160377928179706E-2</c:v>
                </c:pt>
                <c:pt idx="108">
                  <c:v>1.5691486956709966E-2</c:v>
                </c:pt>
                <c:pt idx="109">
                  <c:v>1.225712295016157E-2</c:v>
                </c:pt>
                <c:pt idx="110">
                  <c:v>1.3218990764614968E-2</c:v>
                </c:pt>
                <c:pt idx="111">
                  <c:v>1.4551259188539278E-2</c:v>
                </c:pt>
                <c:pt idx="112">
                  <c:v>1.506101546583416E-2</c:v>
                </c:pt>
                <c:pt idx="113">
                  <c:v>1.4589565776842894E-2</c:v>
                </c:pt>
                <c:pt idx="114">
                  <c:v>1.3202696488101129E-2</c:v>
                </c:pt>
                <c:pt idx="115">
                  <c:v>1.0768104222850905E-2</c:v>
                </c:pt>
                <c:pt idx="116">
                  <c:v>8.8001840979461399E-3</c:v>
                </c:pt>
                <c:pt idx="117">
                  <c:v>6.0716045798596685E-3</c:v>
                </c:pt>
                <c:pt idx="118">
                  <c:v>4.3501330488413537E-3</c:v>
                </c:pt>
                <c:pt idx="119">
                  <c:v>3.0485269463995657E-3</c:v>
                </c:pt>
                <c:pt idx="120">
                  <c:v>1.0699443466115621E-3</c:v>
                </c:pt>
                <c:pt idx="121">
                  <c:v>-6.5713547969470376E-4</c:v>
                </c:pt>
                <c:pt idx="122">
                  <c:v>-3.3872173436407804E-3</c:v>
                </c:pt>
                <c:pt idx="123">
                  <c:v>-5.8835909421944832E-3</c:v>
                </c:pt>
                <c:pt idx="124">
                  <c:v>-7.4450430433959935E-3</c:v>
                </c:pt>
                <c:pt idx="125">
                  <c:v>-8.1630335025245637E-3</c:v>
                </c:pt>
                <c:pt idx="126">
                  <c:v>-8.530355079118368E-3</c:v>
                </c:pt>
                <c:pt idx="127">
                  <c:v>-7.8934617356392067E-3</c:v>
                </c:pt>
                <c:pt idx="128">
                  <c:v>-5.2269626363078414E-3</c:v>
                </c:pt>
                <c:pt idx="129">
                  <c:v>-2.3209273249896745E-3</c:v>
                </c:pt>
                <c:pt idx="130">
                  <c:v>9.7385259299898053E-4</c:v>
                </c:pt>
                <c:pt idx="131">
                  <c:v>3.7568346048080237E-3</c:v>
                </c:pt>
                <c:pt idx="132">
                  <c:v>7.5358154322586746E-3</c:v>
                </c:pt>
                <c:pt idx="133">
                  <c:v>1.1029423959985518E-2</c:v>
                </c:pt>
                <c:pt idx="134">
                  <c:v>1.3732321214348531E-2</c:v>
                </c:pt>
                <c:pt idx="135">
                  <c:v>1.6204289942598926E-2</c:v>
                </c:pt>
                <c:pt idx="136">
                  <c:v>1.823030078255683E-2</c:v>
                </c:pt>
                <c:pt idx="137">
                  <c:v>2.0052451765436352E-2</c:v>
                </c:pt>
                <c:pt idx="138">
                  <c:v>2.2161898671377633E-2</c:v>
                </c:pt>
                <c:pt idx="139">
                  <c:v>2.3048249159264955E-2</c:v>
                </c:pt>
                <c:pt idx="140">
                  <c:v>2.2625636985621034E-2</c:v>
                </c:pt>
                <c:pt idx="141">
                  <c:v>2.2504202194040701E-2</c:v>
                </c:pt>
                <c:pt idx="142">
                  <c:v>2.1347166892387026E-2</c:v>
                </c:pt>
                <c:pt idx="143">
                  <c:v>2.0823524610922295E-2</c:v>
                </c:pt>
                <c:pt idx="144">
                  <c:v>1.9480586921404752E-2</c:v>
                </c:pt>
                <c:pt idx="145">
                  <c:v>1.8102993259604849E-2</c:v>
                </c:pt>
                <c:pt idx="146">
                  <c:v>1.6643965674439265E-2</c:v>
                </c:pt>
                <c:pt idx="147">
                  <c:v>1.4926440055538892E-2</c:v>
                </c:pt>
                <c:pt idx="148">
                  <c:v>1.323748819771664E-2</c:v>
                </c:pt>
                <c:pt idx="149">
                  <c:v>1.204609832835235E-2</c:v>
                </c:pt>
                <c:pt idx="150">
                  <c:v>1.0660491994816113E-2</c:v>
                </c:pt>
                <c:pt idx="151">
                  <c:v>1.0474211426048319E-2</c:v>
                </c:pt>
                <c:pt idx="152">
                  <c:v>9.4313555025531404E-3</c:v>
                </c:pt>
                <c:pt idx="153">
                  <c:v>8.2924183143351371E-3</c:v>
                </c:pt>
                <c:pt idx="154">
                  <c:v>6.9352866283576287E-3</c:v>
                </c:pt>
                <c:pt idx="155">
                  <c:v>4.5097557714781633E-3</c:v>
                </c:pt>
                <c:pt idx="156">
                  <c:v>3.7922199338151774E-3</c:v>
                </c:pt>
                <c:pt idx="157">
                  <c:v>2.0308346487973861E-3</c:v>
                </c:pt>
                <c:pt idx="158">
                  <c:v>5.1129706162456046E-4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inpro_out!$B$39</c:f>
              <c:strCache>
                <c:ptCount val="1"/>
                <c:pt idx="0">
                  <c:v>Emergentes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inpro_out!$ET$4:$KV$4</c:f>
              <c:numCache>
                <c:formatCode>mmm\-yy</c:formatCode>
                <c:ptCount val="159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</c:numCache>
            </c:numRef>
          </c:cat>
          <c:val>
            <c:numRef>
              <c:f>inpro_out!$ET$39:$KV$39</c:f>
              <c:numCache>
                <c:formatCode>0.0%</c:formatCode>
                <c:ptCount val="159"/>
                <c:pt idx="0">
                  <c:v>3.8819914395535671E-2</c:v>
                </c:pt>
                <c:pt idx="1">
                  <c:v>4.5866150518695914E-2</c:v>
                </c:pt>
                <c:pt idx="2">
                  <c:v>5.2515309471308003E-2</c:v>
                </c:pt>
                <c:pt idx="3">
                  <c:v>5.6369297829539589E-2</c:v>
                </c:pt>
                <c:pt idx="4">
                  <c:v>5.9919302922838202E-2</c:v>
                </c:pt>
                <c:pt idx="5">
                  <c:v>6.3306702521544134E-2</c:v>
                </c:pt>
                <c:pt idx="6">
                  <c:v>6.549140548845922E-2</c:v>
                </c:pt>
                <c:pt idx="7">
                  <c:v>6.8977098995165465E-2</c:v>
                </c:pt>
                <c:pt idx="8">
                  <c:v>7.0859448758597177E-2</c:v>
                </c:pt>
                <c:pt idx="9">
                  <c:v>7.2030716890349122E-2</c:v>
                </c:pt>
                <c:pt idx="10">
                  <c:v>7.2385283236322984E-2</c:v>
                </c:pt>
                <c:pt idx="11">
                  <c:v>7.7200235750847446E-2</c:v>
                </c:pt>
                <c:pt idx="12">
                  <c:v>8.0321563641789773E-2</c:v>
                </c:pt>
                <c:pt idx="13">
                  <c:v>8.2148846315377666E-2</c:v>
                </c:pt>
                <c:pt idx="14">
                  <c:v>8.246118226992194E-2</c:v>
                </c:pt>
                <c:pt idx="15">
                  <c:v>8.4666845340319652E-2</c:v>
                </c:pt>
                <c:pt idx="16">
                  <c:v>8.7257098658549248E-2</c:v>
                </c:pt>
                <c:pt idx="17">
                  <c:v>8.9862563766737624E-2</c:v>
                </c:pt>
                <c:pt idx="18">
                  <c:v>9.3171616143914893E-2</c:v>
                </c:pt>
                <c:pt idx="19">
                  <c:v>9.5427817967265405E-2</c:v>
                </c:pt>
                <c:pt idx="20">
                  <c:v>9.7356930422308752E-2</c:v>
                </c:pt>
                <c:pt idx="21">
                  <c:v>9.85802470246393E-2</c:v>
                </c:pt>
                <c:pt idx="22">
                  <c:v>0.10011725795246784</c:v>
                </c:pt>
                <c:pt idx="23">
                  <c:v>9.688324240080104E-2</c:v>
                </c:pt>
                <c:pt idx="24">
                  <c:v>9.5342848665718627E-2</c:v>
                </c:pt>
                <c:pt idx="25">
                  <c:v>9.3044828066052521E-2</c:v>
                </c:pt>
                <c:pt idx="26">
                  <c:v>9.214332468010733E-2</c:v>
                </c:pt>
                <c:pt idx="27">
                  <c:v>9.0800948887653332E-2</c:v>
                </c:pt>
                <c:pt idx="28">
                  <c:v>8.9043131886896942E-2</c:v>
                </c:pt>
                <c:pt idx="29">
                  <c:v>8.6617985690341737E-2</c:v>
                </c:pt>
                <c:pt idx="30">
                  <c:v>8.334182951185154E-2</c:v>
                </c:pt>
                <c:pt idx="31">
                  <c:v>8.0954471963712971E-2</c:v>
                </c:pt>
                <c:pt idx="32">
                  <c:v>7.8917142985023947E-2</c:v>
                </c:pt>
                <c:pt idx="33">
                  <c:v>7.7075336839801167E-2</c:v>
                </c:pt>
                <c:pt idx="34">
                  <c:v>7.6602813919146362E-2</c:v>
                </c:pt>
                <c:pt idx="35">
                  <c:v>7.6439733679758426E-2</c:v>
                </c:pt>
                <c:pt idx="36">
                  <c:v>7.534920388524835E-2</c:v>
                </c:pt>
                <c:pt idx="37">
                  <c:v>7.5640254918549754E-2</c:v>
                </c:pt>
                <c:pt idx="38">
                  <c:v>7.5532078256293822E-2</c:v>
                </c:pt>
                <c:pt idx="39">
                  <c:v>7.4333311688050907E-2</c:v>
                </c:pt>
                <c:pt idx="40">
                  <c:v>7.4663365309635132E-2</c:v>
                </c:pt>
                <c:pt idx="41">
                  <c:v>7.5084031301944965E-2</c:v>
                </c:pt>
                <c:pt idx="42">
                  <c:v>7.6075883232368247E-2</c:v>
                </c:pt>
                <c:pt idx="43">
                  <c:v>7.5999438130428532E-2</c:v>
                </c:pt>
                <c:pt idx="44">
                  <c:v>7.5953380139758719E-2</c:v>
                </c:pt>
                <c:pt idx="45">
                  <c:v>7.5870815380634671E-2</c:v>
                </c:pt>
                <c:pt idx="46">
                  <c:v>7.5054230891898888E-2</c:v>
                </c:pt>
                <c:pt idx="47">
                  <c:v>7.4523709859385612E-2</c:v>
                </c:pt>
                <c:pt idx="48">
                  <c:v>7.5511391084056356E-2</c:v>
                </c:pt>
                <c:pt idx="49">
                  <c:v>7.5499203908800938E-2</c:v>
                </c:pt>
                <c:pt idx="50">
                  <c:v>7.5450908117599136E-2</c:v>
                </c:pt>
                <c:pt idx="51">
                  <c:v>7.6959472457169165E-2</c:v>
                </c:pt>
                <c:pt idx="52">
                  <c:v>7.7188763401593086E-2</c:v>
                </c:pt>
                <c:pt idx="53">
                  <c:v>7.7322068479414696E-2</c:v>
                </c:pt>
                <c:pt idx="54">
                  <c:v>7.7962104905130003E-2</c:v>
                </c:pt>
                <c:pt idx="55">
                  <c:v>7.89237853048117E-2</c:v>
                </c:pt>
                <c:pt idx="56">
                  <c:v>7.9593699340326562E-2</c:v>
                </c:pt>
                <c:pt idx="57">
                  <c:v>8.1662890753805062E-2</c:v>
                </c:pt>
                <c:pt idx="58">
                  <c:v>8.3086634976555773E-2</c:v>
                </c:pt>
                <c:pt idx="59">
                  <c:v>8.5311748148914734E-2</c:v>
                </c:pt>
                <c:pt idx="60">
                  <c:v>8.6416083536110522E-2</c:v>
                </c:pt>
                <c:pt idx="61">
                  <c:v>8.8536509828646359E-2</c:v>
                </c:pt>
                <c:pt idx="62">
                  <c:v>8.9916759288512838E-2</c:v>
                </c:pt>
                <c:pt idx="63">
                  <c:v>9.0057664427863005E-2</c:v>
                </c:pt>
                <c:pt idx="64">
                  <c:v>8.9292206297758803E-2</c:v>
                </c:pt>
                <c:pt idx="65">
                  <c:v>8.8987994344220445E-2</c:v>
                </c:pt>
                <c:pt idx="66">
                  <c:v>8.7554361145624204E-2</c:v>
                </c:pt>
                <c:pt idx="67">
                  <c:v>8.518287950267589E-2</c:v>
                </c:pt>
                <c:pt idx="68">
                  <c:v>8.2355890141135424E-2</c:v>
                </c:pt>
                <c:pt idx="69">
                  <c:v>7.6135249970013641E-2</c:v>
                </c:pt>
                <c:pt idx="70">
                  <c:v>6.6505643526459268E-2</c:v>
                </c:pt>
                <c:pt idx="71">
                  <c:v>5.3780621264216677E-2</c:v>
                </c:pt>
                <c:pt idx="72">
                  <c:v>3.8923130116792048E-2</c:v>
                </c:pt>
                <c:pt idx="73">
                  <c:v>2.4568628289855843E-2</c:v>
                </c:pt>
                <c:pt idx="74">
                  <c:v>1.2509555116149595E-2</c:v>
                </c:pt>
                <c:pt idx="75">
                  <c:v>1.7890332453185387E-3</c:v>
                </c:pt>
                <c:pt idx="76">
                  <c:v>-6.9004901493954218E-3</c:v>
                </c:pt>
                <c:pt idx="77">
                  <c:v>-1.4834523601785388E-2</c:v>
                </c:pt>
                <c:pt idx="78">
                  <c:v>-2.0982663869004825E-2</c:v>
                </c:pt>
                <c:pt idx="79">
                  <c:v>-2.5309579621646705E-2</c:v>
                </c:pt>
                <c:pt idx="80">
                  <c:v>-2.7568903849549464E-2</c:v>
                </c:pt>
                <c:pt idx="81">
                  <c:v>-2.5942692749924889E-2</c:v>
                </c:pt>
                <c:pt idx="82">
                  <c:v>-1.7322477658807789E-2</c:v>
                </c:pt>
                <c:pt idx="83">
                  <c:v>-3.6283717050270559E-3</c:v>
                </c:pt>
                <c:pt idx="84">
                  <c:v>1.421020523055283E-2</c:v>
                </c:pt>
                <c:pt idx="85">
                  <c:v>3.1257054933619521E-2</c:v>
                </c:pt>
                <c:pt idx="86">
                  <c:v>4.6775362056767023E-2</c:v>
                </c:pt>
                <c:pt idx="87">
                  <c:v>6.1468773996350645E-2</c:v>
                </c:pt>
                <c:pt idx="88">
                  <c:v>7.4663887117703664E-2</c:v>
                </c:pt>
                <c:pt idx="89">
                  <c:v>8.5777801906304463E-2</c:v>
                </c:pt>
                <c:pt idx="90">
                  <c:v>9.5065458417943338E-2</c:v>
                </c:pt>
                <c:pt idx="91">
                  <c:v>0.10350867565069266</c:v>
                </c:pt>
                <c:pt idx="92">
                  <c:v>0.10959437897771873</c:v>
                </c:pt>
                <c:pt idx="93">
                  <c:v>0.11353856229667558</c:v>
                </c:pt>
                <c:pt idx="94">
                  <c:v>0.11361452410867812</c:v>
                </c:pt>
                <c:pt idx="95">
                  <c:v>0.11059948302556344</c:v>
                </c:pt>
                <c:pt idx="96">
                  <c:v>0.10666443666183945</c:v>
                </c:pt>
                <c:pt idx="97">
                  <c:v>0.10194420109491165</c:v>
                </c:pt>
                <c:pt idx="98">
                  <c:v>9.7514662402904184E-2</c:v>
                </c:pt>
                <c:pt idx="99">
                  <c:v>9.2418308164051499E-2</c:v>
                </c:pt>
                <c:pt idx="100">
                  <c:v>8.8061636571823421E-2</c:v>
                </c:pt>
                <c:pt idx="101">
                  <c:v>8.5740367240846105E-2</c:v>
                </c:pt>
                <c:pt idx="102">
                  <c:v>8.3699494793949336E-2</c:v>
                </c:pt>
                <c:pt idx="103">
                  <c:v>8.1723390791145656E-2</c:v>
                </c:pt>
                <c:pt idx="104">
                  <c:v>8.0236493129687503E-2</c:v>
                </c:pt>
                <c:pt idx="105">
                  <c:v>7.8033077598212985E-2</c:v>
                </c:pt>
                <c:pt idx="106">
                  <c:v>7.5113311641930913E-2</c:v>
                </c:pt>
                <c:pt idx="107">
                  <c:v>7.2917344802492456E-2</c:v>
                </c:pt>
                <c:pt idx="108">
                  <c:v>6.8462153710174167E-2</c:v>
                </c:pt>
                <c:pt idx="109">
                  <c:v>6.6925595742004074E-2</c:v>
                </c:pt>
                <c:pt idx="110">
                  <c:v>6.4858313261837441E-2</c:v>
                </c:pt>
                <c:pt idx="111">
                  <c:v>6.3411119329402021E-2</c:v>
                </c:pt>
                <c:pt idx="112">
                  <c:v>6.2306613524932164E-2</c:v>
                </c:pt>
                <c:pt idx="113">
                  <c:v>5.9711314524099945E-2</c:v>
                </c:pt>
                <c:pt idx="114">
                  <c:v>5.7470310692987692E-2</c:v>
                </c:pt>
                <c:pt idx="115">
                  <c:v>5.4840694477170882E-2</c:v>
                </c:pt>
                <c:pt idx="116">
                  <c:v>5.2711075791792794E-2</c:v>
                </c:pt>
                <c:pt idx="117">
                  <c:v>5.1938772463027139E-2</c:v>
                </c:pt>
                <c:pt idx="118">
                  <c:v>5.2200424453934691E-2</c:v>
                </c:pt>
                <c:pt idx="119">
                  <c:v>5.1049661866354068E-2</c:v>
                </c:pt>
                <c:pt idx="120">
                  <c:v>5.180246798208632E-2</c:v>
                </c:pt>
                <c:pt idx="121">
                  <c:v>4.9368751266010813E-2</c:v>
                </c:pt>
                <c:pt idx="122">
                  <c:v>4.7747923611174414E-2</c:v>
                </c:pt>
                <c:pt idx="123">
                  <c:v>4.7219539751826689E-2</c:v>
                </c:pt>
                <c:pt idx="124">
                  <c:v>4.5607919192504065E-2</c:v>
                </c:pt>
                <c:pt idx="125">
                  <c:v>4.4910293801758261E-2</c:v>
                </c:pt>
                <c:pt idx="126">
                  <c:v>4.4785866136436869E-2</c:v>
                </c:pt>
                <c:pt idx="127">
                  <c:v>4.5297231273917493E-2</c:v>
                </c:pt>
                <c:pt idx="128">
                  <c:v>4.5174258044154536E-2</c:v>
                </c:pt>
                <c:pt idx="129">
                  <c:v>4.4505866532535743E-2</c:v>
                </c:pt>
                <c:pt idx="130">
                  <c:v>4.3187495647670326E-2</c:v>
                </c:pt>
                <c:pt idx="131">
                  <c:v>4.3029124597983692E-2</c:v>
                </c:pt>
                <c:pt idx="132">
                  <c:v>4.2254912906637854E-2</c:v>
                </c:pt>
                <c:pt idx="133">
                  <c:v>4.3182404432945631E-2</c:v>
                </c:pt>
                <c:pt idx="134">
                  <c:v>4.3782974788303397E-2</c:v>
                </c:pt>
                <c:pt idx="135">
                  <c:v>4.3784103902110516E-2</c:v>
                </c:pt>
                <c:pt idx="136">
                  <c:v>4.4385583716482824E-2</c:v>
                </c:pt>
                <c:pt idx="137">
                  <c:v>4.4933963454462322E-2</c:v>
                </c:pt>
                <c:pt idx="138">
                  <c:v>4.4710032028745683E-2</c:v>
                </c:pt>
                <c:pt idx="139">
                  <c:v>4.3490229864149743E-2</c:v>
                </c:pt>
                <c:pt idx="140">
                  <c:v>4.3661895109999849E-2</c:v>
                </c:pt>
                <c:pt idx="141">
                  <c:v>4.3237640563539959E-2</c:v>
                </c:pt>
                <c:pt idx="142">
                  <c:v>4.2870987650554637E-2</c:v>
                </c:pt>
                <c:pt idx="143">
                  <c:v>4.2921999790912935E-2</c:v>
                </c:pt>
                <c:pt idx="144">
                  <c:v>4.1936305299578702E-2</c:v>
                </c:pt>
                <c:pt idx="145">
                  <c:v>4.0823723162001002E-2</c:v>
                </c:pt>
                <c:pt idx="146">
                  <c:v>3.9869464671349997E-2</c:v>
                </c:pt>
                <c:pt idx="147">
                  <c:v>3.8535411537855779E-2</c:v>
                </c:pt>
                <c:pt idx="148">
                  <c:v>3.7035997552851141E-2</c:v>
                </c:pt>
                <c:pt idx="149">
                  <c:v>3.6068339531985405E-2</c:v>
                </c:pt>
                <c:pt idx="150">
                  <c:v>3.4959580584515315E-2</c:v>
                </c:pt>
                <c:pt idx="151">
                  <c:v>3.4867845816526133E-2</c:v>
                </c:pt>
                <c:pt idx="152">
                  <c:v>3.3157878315654088E-2</c:v>
                </c:pt>
                <c:pt idx="153">
                  <c:v>3.2364810126966459E-2</c:v>
                </c:pt>
                <c:pt idx="154">
                  <c:v>3.1450069944634729E-2</c:v>
                </c:pt>
                <c:pt idx="155">
                  <c:v>2.9634280183998607E-2</c:v>
                </c:pt>
                <c:pt idx="156">
                  <c:v>2.9252994842532187E-2</c:v>
                </c:pt>
                <c:pt idx="157">
                  <c:v>2.8805092997200799E-2</c:v>
                </c:pt>
                <c:pt idx="158">
                  <c:v>2.8421453886537718E-2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91072"/>
        <c:axId val="218991632"/>
      </c:lineChart>
      <c:dateAx>
        <c:axId val="21899107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crossAx val="218991632"/>
        <c:crosses val="autoZero"/>
        <c:auto val="1"/>
        <c:lblOffset val="100"/>
        <c:baseTimeUnit val="months"/>
        <c:majorUnit val="12"/>
        <c:majorTimeUnit val="months"/>
      </c:dateAx>
      <c:valAx>
        <c:axId val="21899163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2189910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0137937847519685"/>
          <c:y val="0.63102951582181699"/>
          <c:w val="0.40655333606522148"/>
          <c:h val="0.289218412640091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PIB da China </a:t>
            </a:r>
            <a:endParaRPr lang="en-US" sz="1800" b="1" dirty="0" smtClean="0">
              <a:solidFill>
                <a:sysClr val="windowText" lastClr="000000"/>
              </a:solidFill>
            </a:endParaRPr>
          </a:p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 err="1" smtClean="0">
                <a:solidFill>
                  <a:sysClr val="windowText" lastClr="000000"/>
                </a:solidFill>
              </a:rPr>
              <a:t>variação</a:t>
            </a:r>
            <a:r>
              <a:rPr lang="en-US" sz="1800" b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="0" dirty="0" err="1">
                <a:solidFill>
                  <a:sysClr val="windowText" lastClr="000000"/>
                </a:solidFill>
              </a:rPr>
              <a:t>anual</a:t>
            </a:r>
            <a:r>
              <a:rPr lang="en-US" sz="1800" b="0" baseline="0" dirty="0">
                <a:solidFill>
                  <a:sysClr val="windowText" lastClr="000000"/>
                </a:solidFill>
              </a:rPr>
              <a:t>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25676680725694E-2"/>
          <c:y val="0.21463752833253422"/>
          <c:w val="0.8362517573785907"/>
          <c:h val="0.680986452596246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strRef>
              <c:f>'PIB Anual'!$A$14:$A$49</c:f>
              <c:strCach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2016*</c:v>
                </c:pt>
              </c:strCache>
            </c:strRef>
          </c:cat>
          <c:val>
            <c:numRef>
              <c:f>'PIB Anual'!$B$14:$B$49</c:f>
              <c:numCache>
                <c:formatCode>#,##0.00</c:formatCode>
                <c:ptCount val="36"/>
                <c:pt idx="0">
                  <c:v>5.2</c:v>
                </c:pt>
                <c:pt idx="1">
                  <c:v>9.1</c:v>
                </c:pt>
                <c:pt idx="2">
                  <c:v>10.9</c:v>
                </c:pt>
                <c:pt idx="3">
                  <c:v>15.2</c:v>
                </c:pt>
                <c:pt idx="4">
                  <c:v>13.5</c:v>
                </c:pt>
                <c:pt idx="5">
                  <c:v>8.8000000000000007</c:v>
                </c:pt>
                <c:pt idx="6">
                  <c:v>11.6</c:v>
                </c:pt>
                <c:pt idx="7">
                  <c:v>11.3</c:v>
                </c:pt>
                <c:pt idx="8">
                  <c:v>4.0999999999999996</c:v>
                </c:pt>
                <c:pt idx="9">
                  <c:v>3.8</c:v>
                </c:pt>
                <c:pt idx="10">
                  <c:v>9.1999999999999993</c:v>
                </c:pt>
                <c:pt idx="11">
                  <c:v>14.2</c:v>
                </c:pt>
                <c:pt idx="12">
                  <c:v>14</c:v>
                </c:pt>
                <c:pt idx="13">
                  <c:v>13.1</c:v>
                </c:pt>
                <c:pt idx="14">
                  <c:v>10.9</c:v>
                </c:pt>
                <c:pt idx="15">
                  <c:v>10</c:v>
                </c:pt>
                <c:pt idx="16">
                  <c:v>9.3000000000000007</c:v>
                </c:pt>
                <c:pt idx="17">
                  <c:v>7.8</c:v>
                </c:pt>
                <c:pt idx="18">
                  <c:v>7.6</c:v>
                </c:pt>
                <c:pt idx="19">
                  <c:v>8.4</c:v>
                </c:pt>
                <c:pt idx="20">
                  <c:v>8.3000000000000007</c:v>
                </c:pt>
                <c:pt idx="21">
                  <c:v>9.1</c:v>
                </c:pt>
                <c:pt idx="22">
                  <c:v>10</c:v>
                </c:pt>
                <c:pt idx="23">
                  <c:v>10.1</c:v>
                </c:pt>
                <c:pt idx="24">
                  <c:v>11.3</c:v>
                </c:pt>
                <c:pt idx="25">
                  <c:v>12.7</c:v>
                </c:pt>
                <c:pt idx="26">
                  <c:v>14.2</c:v>
                </c:pt>
                <c:pt idx="27">
                  <c:v>9.6</c:v>
                </c:pt>
                <c:pt idx="28">
                  <c:v>9.1999999999999993</c:v>
                </c:pt>
                <c:pt idx="29">
                  <c:v>10.4</c:v>
                </c:pt>
                <c:pt idx="30">
                  <c:v>9.3000000000000007</c:v>
                </c:pt>
                <c:pt idx="31">
                  <c:v>7.7</c:v>
                </c:pt>
                <c:pt idx="32">
                  <c:v>7.7</c:v>
                </c:pt>
                <c:pt idx="33">
                  <c:v>7.4</c:v>
                </c:pt>
                <c:pt idx="34">
                  <c:v>6.9</c:v>
                </c:pt>
                <c:pt idx="35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993872"/>
        <c:axId val="218994432"/>
      </c:barChart>
      <c:catAx>
        <c:axId val="21899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94432"/>
        <c:crosses val="autoZero"/>
        <c:auto val="1"/>
        <c:lblAlgn val="ctr"/>
        <c:lblOffset val="100"/>
        <c:noMultiLvlLbl val="0"/>
      </c:catAx>
      <c:valAx>
        <c:axId val="21899443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993872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Comércio</a:t>
            </a:r>
            <a:r>
              <a:rPr lang="en-US" dirty="0" smtClean="0"/>
              <a:t> </a:t>
            </a:r>
            <a:r>
              <a:rPr lang="en-US" dirty="0" err="1"/>
              <a:t>mundial</a:t>
            </a:r>
            <a:r>
              <a:rPr lang="en-US" dirty="0"/>
              <a:t> </a:t>
            </a:r>
            <a:endParaRPr lang="en-US" dirty="0" smtClean="0"/>
          </a:p>
          <a:p>
            <a:pPr>
              <a:defRPr/>
            </a:pPr>
            <a:r>
              <a:rPr lang="en-US" b="0" dirty="0" err="1" smtClean="0"/>
              <a:t>variação</a:t>
            </a:r>
            <a:r>
              <a:rPr lang="en-US" b="0" dirty="0" smtClean="0"/>
              <a:t> </a:t>
            </a:r>
            <a:r>
              <a:rPr lang="en-US" b="0" dirty="0" err="1" smtClean="0"/>
              <a:t>anual</a:t>
            </a:r>
            <a:r>
              <a:rPr lang="en-US" b="0" dirty="0" smtClean="0"/>
              <a:t> </a:t>
            </a:r>
            <a:r>
              <a:rPr lang="en-US" b="0" dirty="0" smtClean="0"/>
              <a:t>–media</a:t>
            </a:r>
            <a:r>
              <a:rPr lang="en-US" b="0" baseline="0" dirty="0" smtClean="0"/>
              <a:t> 1</a:t>
            </a:r>
            <a:r>
              <a:rPr lang="en-US" b="0" dirty="0" smtClean="0"/>
              <a:t>2 </a:t>
            </a:r>
            <a:r>
              <a:rPr lang="en-US" b="0" dirty="0" err="1" smtClean="0"/>
              <a:t>meses</a:t>
            </a:r>
            <a:endParaRPr lang="en-US" b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597204016699677"/>
          <c:y val="0.15887841220061968"/>
          <c:w val="0.86176039543357374"/>
          <c:h val="0.766169081561112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cat>
            <c:numRef>
              <c:f>trade_out!$AC$4:$KV$4</c:f>
              <c:numCache>
                <c:formatCode>mmm\-yy</c:formatCode>
                <c:ptCount val="280"/>
                <c:pt idx="0">
                  <c:v>33939</c:v>
                </c:pt>
                <c:pt idx="1">
                  <c:v>33970</c:v>
                </c:pt>
                <c:pt idx="2">
                  <c:v>34001</c:v>
                </c:pt>
                <c:pt idx="3">
                  <c:v>34029</c:v>
                </c:pt>
                <c:pt idx="4">
                  <c:v>34060</c:v>
                </c:pt>
                <c:pt idx="5">
                  <c:v>34090</c:v>
                </c:pt>
                <c:pt idx="6">
                  <c:v>34121</c:v>
                </c:pt>
                <c:pt idx="7">
                  <c:v>34151</c:v>
                </c:pt>
                <c:pt idx="8">
                  <c:v>34182</c:v>
                </c:pt>
                <c:pt idx="9">
                  <c:v>34213</c:v>
                </c:pt>
                <c:pt idx="10">
                  <c:v>34243</c:v>
                </c:pt>
                <c:pt idx="11">
                  <c:v>34274</c:v>
                </c:pt>
                <c:pt idx="12">
                  <c:v>34304</c:v>
                </c:pt>
                <c:pt idx="13">
                  <c:v>34335</c:v>
                </c:pt>
                <c:pt idx="14">
                  <c:v>34366</c:v>
                </c:pt>
                <c:pt idx="15">
                  <c:v>34394</c:v>
                </c:pt>
                <c:pt idx="16">
                  <c:v>34425</c:v>
                </c:pt>
                <c:pt idx="17">
                  <c:v>34455</c:v>
                </c:pt>
                <c:pt idx="18">
                  <c:v>34486</c:v>
                </c:pt>
                <c:pt idx="19">
                  <c:v>34516</c:v>
                </c:pt>
                <c:pt idx="20">
                  <c:v>34547</c:v>
                </c:pt>
                <c:pt idx="21">
                  <c:v>34578</c:v>
                </c:pt>
                <c:pt idx="22">
                  <c:v>34608</c:v>
                </c:pt>
                <c:pt idx="23">
                  <c:v>34639</c:v>
                </c:pt>
                <c:pt idx="24">
                  <c:v>34669</c:v>
                </c:pt>
                <c:pt idx="25">
                  <c:v>34700</c:v>
                </c:pt>
                <c:pt idx="26">
                  <c:v>34731</c:v>
                </c:pt>
                <c:pt idx="27">
                  <c:v>34759</c:v>
                </c:pt>
                <c:pt idx="28">
                  <c:v>34790</c:v>
                </c:pt>
                <c:pt idx="29">
                  <c:v>34820</c:v>
                </c:pt>
                <c:pt idx="30">
                  <c:v>34851</c:v>
                </c:pt>
                <c:pt idx="31">
                  <c:v>34881</c:v>
                </c:pt>
                <c:pt idx="32">
                  <c:v>34912</c:v>
                </c:pt>
                <c:pt idx="33">
                  <c:v>34943</c:v>
                </c:pt>
                <c:pt idx="34">
                  <c:v>34973</c:v>
                </c:pt>
                <c:pt idx="35">
                  <c:v>35004</c:v>
                </c:pt>
                <c:pt idx="36">
                  <c:v>35034</c:v>
                </c:pt>
                <c:pt idx="37">
                  <c:v>35065</c:v>
                </c:pt>
                <c:pt idx="38">
                  <c:v>35096</c:v>
                </c:pt>
                <c:pt idx="39">
                  <c:v>35125</c:v>
                </c:pt>
                <c:pt idx="40">
                  <c:v>35156</c:v>
                </c:pt>
                <c:pt idx="41">
                  <c:v>35186</c:v>
                </c:pt>
                <c:pt idx="42">
                  <c:v>35217</c:v>
                </c:pt>
                <c:pt idx="43">
                  <c:v>35247</c:v>
                </c:pt>
                <c:pt idx="44">
                  <c:v>35278</c:v>
                </c:pt>
                <c:pt idx="45">
                  <c:v>35309</c:v>
                </c:pt>
                <c:pt idx="46">
                  <c:v>35339</c:v>
                </c:pt>
                <c:pt idx="47">
                  <c:v>35370</c:v>
                </c:pt>
                <c:pt idx="48">
                  <c:v>35400</c:v>
                </c:pt>
                <c:pt idx="49">
                  <c:v>35431</c:v>
                </c:pt>
                <c:pt idx="50">
                  <c:v>35462</c:v>
                </c:pt>
                <c:pt idx="51">
                  <c:v>35490</c:v>
                </c:pt>
                <c:pt idx="52">
                  <c:v>35521</c:v>
                </c:pt>
                <c:pt idx="53">
                  <c:v>35551</c:v>
                </c:pt>
                <c:pt idx="54">
                  <c:v>35582</c:v>
                </c:pt>
                <c:pt idx="55">
                  <c:v>35612</c:v>
                </c:pt>
                <c:pt idx="56">
                  <c:v>35643</c:v>
                </c:pt>
                <c:pt idx="57">
                  <c:v>35674</c:v>
                </c:pt>
                <c:pt idx="58">
                  <c:v>35704</c:v>
                </c:pt>
                <c:pt idx="59">
                  <c:v>35735</c:v>
                </c:pt>
                <c:pt idx="60">
                  <c:v>35765</c:v>
                </c:pt>
                <c:pt idx="61">
                  <c:v>35796</c:v>
                </c:pt>
                <c:pt idx="62">
                  <c:v>35827</c:v>
                </c:pt>
                <c:pt idx="63">
                  <c:v>35855</c:v>
                </c:pt>
                <c:pt idx="64">
                  <c:v>35886</c:v>
                </c:pt>
                <c:pt idx="65">
                  <c:v>35916</c:v>
                </c:pt>
                <c:pt idx="66">
                  <c:v>35947</c:v>
                </c:pt>
                <c:pt idx="67">
                  <c:v>35977</c:v>
                </c:pt>
                <c:pt idx="68">
                  <c:v>36008</c:v>
                </c:pt>
                <c:pt idx="69">
                  <c:v>36039</c:v>
                </c:pt>
                <c:pt idx="70">
                  <c:v>36069</c:v>
                </c:pt>
                <c:pt idx="71">
                  <c:v>36100</c:v>
                </c:pt>
                <c:pt idx="72">
                  <c:v>36130</c:v>
                </c:pt>
                <c:pt idx="73">
                  <c:v>36161</c:v>
                </c:pt>
                <c:pt idx="74">
                  <c:v>36192</c:v>
                </c:pt>
                <c:pt idx="75">
                  <c:v>36220</c:v>
                </c:pt>
                <c:pt idx="76">
                  <c:v>36251</c:v>
                </c:pt>
                <c:pt idx="77">
                  <c:v>36281</c:v>
                </c:pt>
                <c:pt idx="78">
                  <c:v>36312</c:v>
                </c:pt>
                <c:pt idx="79">
                  <c:v>36342</c:v>
                </c:pt>
                <c:pt idx="80">
                  <c:v>36373</c:v>
                </c:pt>
                <c:pt idx="81">
                  <c:v>36404</c:v>
                </c:pt>
                <c:pt idx="82">
                  <c:v>36434</c:v>
                </c:pt>
                <c:pt idx="83">
                  <c:v>36465</c:v>
                </c:pt>
                <c:pt idx="84">
                  <c:v>36495</c:v>
                </c:pt>
                <c:pt idx="85">
                  <c:v>36526</c:v>
                </c:pt>
                <c:pt idx="86">
                  <c:v>36557</c:v>
                </c:pt>
                <c:pt idx="87">
                  <c:v>36586</c:v>
                </c:pt>
                <c:pt idx="88">
                  <c:v>36617</c:v>
                </c:pt>
                <c:pt idx="89">
                  <c:v>36647</c:v>
                </c:pt>
                <c:pt idx="90">
                  <c:v>36678</c:v>
                </c:pt>
                <c:pt idx="91">
                  <c:v>36708</c:v>
                </c:pt>
                <c:pt idx="92">
                  <c:v>36739</c:v>
                </c:pt>
                <c:pt idx="93">
                  <c:v>36770</c:v>
                </c:pt>
                <c:pt idx="94">
                  <c:v>36800</c:v>
                </c:pt>
                <c:pt idx="95">
                  <c:v>36831</c:v>
                </c:pt>
                <c:pt idx="96">
                  <c:v>36861</c:v>
                </c:pt>
                <c:pt idx="97">
                  <c:v>36892</c:v>
                </c:pt>
                <c:pt idx="98">
                  <c:v>36923</c:v>
                </c:pt>
                <c:pt idx="99">
                  <c:v>36951</c:v>
                </c:pt>
                <c:pt idx="100">
                  <c:v>36982</c:v>
                </c:pt>
                <c:pt idx="101">
                  <c:v>37012</c:v>
                </c:pt>
                <c:pt idx="102">
                  <c:v>37043</c:v>
                </c:pt>
                <c:pt idx="103">
                  <c:v>37073</c:v>
                </c:pt>
                <c:pt idx="104">
                  <c:v>37104</c:v>
                </c:pt>
                <c:pt idx="105">
                  <c:v>37135</c:v>
                </c:pt>
                <c:pt idx="106">
                  <c:v>37165</c:v>
                </c:pt>
                <c:pt idx="107">
                  <c:v>37196</c:v>
                </c:pt>
                <c:pt idx="108">
                  <c:v>37226</c:v>
                </c:pt>
                <c:pt idx="109">
                  <c:v>37257</c:v>
                </c:pt>
                <c:pt idx="110">
                  <c:v>37288</c:v>
                </c:pt>
                <c:pt idx="111">
                  <c:v>37316</c:v>
                </c:pt>
                <c:pt idx="112">
                  <c:v>37347</c:v>
                </c:pt>
                <c:pt idx="113">
                  <c:v>37377</c:v>
                </c:pt>
                <c:pt idx="114">
                  <c:v>37408</c:v>
                </c:pt>
                <c:pt idx="115">
                  <c:v>37438</c:v>
                </c:pt>
                <c:pt idx="116">
                  <c:v>37469</c:v>
                </c:pt>
                <c:pt idx="117">
                  <c:v>37500</c:v>
                </c:pt>
                <c:pt idx="118">
                  <c:v>37530</c:v>
                </c:pt>
                <c:pt idx="119">
                  <c:v>37561</c:v>
                </c:pt>
                <c:pt idx="120">
                  <c:v>37591</c:v>
                </c:pt>
                <c:pt idx="121">
                  <c:v>37622</c:v>
                </c:pt>
                <c:pt idx="122">
                  <c:v>37653</c:v>
                </c:pt>
                <c:pt idx="123">
                  <c:v>37681</c:v>
                </c:pt>
                <c:pt idx="124">
                  <c:v>37712</c:v>
                </c:pt>
                <c:pt idx="125">
                  <c:v>37742</c:v>
                </c:pt>
                <c:pt idx="126">
                  <c:v>37773</c:v>
                </c:pt>
                <c:pt idx="127">
                  <c:v>37803</c:v>
                </c:pt>
                <c:pt idx="128">
                  <c:v>37834</c:v>
                </c:pt>
                <c:pt idx="129">
                  <c:v>37865</c:v>
                </c:pt>
                <c:pt idx="130">
                  <c:v>37895</c:v>
                </c:pt>
                <c:pt idx="131">
                  <c:v>37926</c:v>
                </c:pt>
                <c:pt idx="132">
                  <c:v>37956</c:v>
                </c:pt>
                <c:pt idx="133">
                  <c:v>37987</c:v>
                </c:pt>
                <c:pt idx="134">
                  <c:v>38018</c:v>
                </c:pt>
                <c:pt idx="135">
                  <c:v>38047</c:v>
                </c:pt>
                <c:pt idx="136">
                  <c:v>38078</c:v>
                </c:pt>
                <c:pt idx="137">
                  <c:v>38108</c:v>
                </c:pt>
                <c:pt idx="138">
                  <c:v>38139</c:v>
                </c:pt>
                <c:pt idx="139">
                  <c:v>38169</c:v>
                </c:pt>
                <c:pt idx="140">
                  <c:v>38200</c:v>
                </c:pt>
                <c:pt idx="141">
                  <c:v>38231</c:v>
                </c:pt>
                <c:pt idx="142">
                  <c:v>38261</c:v>
                </c:pt>
                <c:pt idx="143">
                  <c:v>38292</c:v>
                </c:pt>
                <c:pt idx="144">
                  <c:v>38322</c:v>
                </c:pt>
                <c:pt idx="145">
                  <c:v>38353</c:v>
                </c:pt>
                <c:pt idx="146">
                  <c:v>38384</c:v>
                </c:pt>
                <c:pt idx="147">
                  <c:v>38412</c:v>
                </c:pt>
                <c:pt idx="148">
                  <c:v>38443</c:v>
                </c:pt>
                <c:pt idx="149">
                  <c:v>38473</c:v>
                </c:pt>
                <c:pt idx="150">
                  <c:v>38504</c:v>
                </c:pt>
                <c:pt idx="151">
                  <c:v>38534</c:v>
                </c:pt>
                <c:pt idx="152">
                  <c:v>38565</c:v>
                </c:pt>
                <c:pt idx="153">
                  <c:v>38596</c:v>
                </c:pt>
                <c:pt idx="154">
                  <c:v>38626</c:v>
                </c:pt>
                <c:pt idx="155">
                  <c:v>38657</c:v>
                </c:pt>
                <c:pt idx="156">
                  <c:v>38687</c:v>
                </c:pt>
                <c:pt idx="157">
                  <c:v>38718</c:v>
                </c:pt>
                <c:pt idx="158">
                  <c:v>38749</c:v>
                </c:pt>
                <c:pt idx="159">
                  <c:v>38777</c:v>
                </c:pt>
                <c:pt idx="160">
                  <c:v>38808</c:v>
                </c:pt>
                <c:pt idx="161">
                  <c:v>38838</c:v>
                </c:pt>
                <c:pt idx="162">
                  <c:v>38869</c:v>
                </c:pt>
                <c:pt idx="163">
                  <c:v>38899</c:v>
                </c:pt>
                <c:pt idx="164">
                  <c:v>38930</c:v>
                </c:pt>
                <c:pt idx="165">
                  <c:v>38961</c:v>
                </c:pt>
                <c:pt idx="166">
                  <c:v>38991</c:v>
                </c:pt>
                <c:pt idx="167">
                  <c:v>39022</c:v>
                </c:pt>
                <c:pt idx="168">
                  <c:v>39052</c:v>
                </c:pt>
                <c:pt idx="169">
                  <c:v>39083</c:v>
                </c:pt>
                <c:pt idx="170">
                  <c:v>39114</c:v>
                </c:pt>
                <c:pt idx="171">
                  <c:v>39142</c:v>
                </c:pt>
                <c:pt idx="172">
                  <c:v>39173</c:v>
                </c:pt>
                <c:pt idx="173">
                  <c:v>39203</c:v>
                </c:pt>
                <c:pt idx="174">
                  <c:v>39234</c:v>
                </c:pt>
                <c:pt idx="175">
                  <c:v>39264</c:v>
                </c:pt>
                <c:pt idx="176">
                  <c:v>39295</c:v>
                </c:pt>
                <c:pt idx="177">
                  <c:v>39326</c:v>
                </c:pt>
                <c:pt idx="178">
                  <c:v>39356</c:v>
                </c:pt>
                <c:pt idx="179">
                  <c:v>39387</c:v>
                </c:pt>
                <c:pt idx="180">
                  <c:v>39417</c:v>
                </c:pt>
                <c:pt idx="181">
                  <c:v>39448</c:v>
                </c:pt>
                <c:pt idx="182">
                  <c:v>39479</c:v>
                </c:pt>
                <c:pt idx="183">
                  <c:v>39508</c:v>
                </c:pt>
                <c:pt idx="184">
                  <c:v>39539</c:v>
                </c:pt>
                <c:pt idx="185">
                  <c:v>39569</c:v>
                </c:pt>
                <c:pt idx="186">
                  <c:v>39600</c:v>
                </c:pt>
                <c:pt idx="187">
                  <c:v>39630</c:v>
                </c:pt>
                <c:pt idx="188">
                  <c:v>39661</c:v>
                </c:pt>
                <c:pt idx="189">
                  <c:v>39692</c:v>
                </c:pt>
                <c:pt idx="190">
                  <c:v>39722</c:v>
                </c:pt>
                <c:pt idx="191">
                  <c:v>39753</c:v>
                </c:pt>
                <c:pt idx="192">
                  <c:v>39783</c:v>
                </c:pt>
                <c:pt idx="193">
                  <c:v>39814</c:v>
                </c:pt>
                <c:pt idx="194">
                  <c:v>39845</c:v>
                </c:pt>
                <c:pt idx="195">
                  <c:v>39873</c:v>
                </c:pt>
                <c:pt idx="196">
                  <c:v>39904</c:v>
                </c:pt>
                <c:pt idx="197">
                  <c:v>39934</c:v>
                </c:pt>
                <c:pt idx="198">
                  <c:v>39965</c:v>
                </c:pt>
                <c:pt idx="199">
                  <c:v>39995</c:v>
                </c:pt>
                <c:pt idx="200">
                  <c:v>40026</c:v>
                </c:pt>
                <c:pt idx="201">
                  <c:v>40057</c:v>
                </c:pt>
                <c:pt idx="202">
                  <c:v>40087</c:v>
                </c:pt>
                <c:pt idx="203">
                  <c:v>40118</c:v>
                </c:pt>
                <c:pt idx="204">
                  <c:v>40148</c:v>
                </c:pt>
                <c:pt idx="205">
                  <c:v>40179</c:v>
                </c:pt>
                <c:pt idx="206">
                  <c:v>40210</c:v>
                </c:pt>
                <c:pt idx="207">
                  <c:v>40238</c:v>
                </c:pt>
                <c:pt idx="208">
                  <c:v>40269</c:v>
                </c:pt>
                <c:pt idx="209">
                  <c:v>40299</c:v>
                </c:pt>
                <c:pt idx="210">
                  <c:v>40330</c:v>
                </c:pt>
                <c:pt idx="211">
                  <c:v>40360</c:v>
                </c:pt>
                <c:pt idx="212">
                  <c:v>40391</c:v>
                </c:pt>
                <c:pt idx="213">
                  <c:v>40422</c:v>
                </c:pt>
                <c:pt idx="214">
                  <c:v>40452</c:v>
                </c:pt>
                <c:pt idx="215">
                  <c:v>40483</c:v>
                </c:pt>
                <c:pt idx="216">
                  <c:v>40513</c:v>
                </c:pt>
                <c:pt idx="217">
                  <c:v>40544</c:v>
                </c:pt>
                <c:pt idx="218">
                  <c:v>40575</c:v>
                </c:pt>
                <c:pt idx="219">
                  <c:v>40603</c:v>
                </c:pt>
                <c:pt idx="220">
                  <c:v>40634</c:v>
                </c:pt>
                <c:pt idx="221">
                  <c:v>40664</c:v>
                </c:pt>
                <c:pt idx="222">
                  <c:v>40695</c:v>
                </c:pt>
                <c:pt idx="223">
                  <c:v>40725</c:v>
                </c:pt>
                <c:pt idx="224">
                  <c:v>40756</c:v>
                </c:pt>
                <c:pt idx="225">
                  <c:v>40787</c:v>
                </c:pt>
                <c:pt idx="226">
                  <c:v>40817</c:v>
                </c:pt>
                <c:pt idx="227">
                  <c:v>40848</c:v>
                </c:pt>
                <c:pt idx="228">
                  <c:v>40878</c:v>
                </c:pt>
                <c:pt idx="229">
                  <c:v>40909</c:v>
                </c:pt>
                <c:pt idx="230">
                  <c:v>40940</c:v>
                </c:pt>
                <c:pt idx="231">
                  <c:v>40969</c:v>
                </c:pt>
                <c:pt idx="232">
                  <c:v>41000</c:v>
                </c:pt>
                <c:pt idx="233">
                  <c:v>41030</c:v>
                </c:pt>
                <c:pt idx="234">
                  <c:v>41061</c:v>
                </c:pt>
                <c:pt idx="235">
                  <c:v>41091</c:v>
                </c:pt>
                <c:pt idx="236">
                  <c:v>41122</c:v>
                </c:pt>
                <c:pt idx="237">
                  <c:v>41153</c:v>
                </c:pt>
                <c:pt idx="238">
                  <c:v>41183</c:v>
                </c:pt>
                <c:pt idx="239">
                  <c:v>41214</c:v>
                </c:pt>
                <c:pt idx="240">
                  <c:v>41244</c:v>
                </c:pt>
                <c:pt idx="241">
                  <c:v>41275</c:v>
                </c:pt>
                <c:pt idx="242">
                  <c:v>41306</c:v>
                </c:pt>
                <c:pt idx="243">
                  <c:v>41334</c:v>
                </c:pt>
                <c:pt idx="244">
                  <c:v>41365</c:v>
                </c:pt>
                <c:pt idx="245">
                  <c:v>41395</c:v>
                </c:pt>
                <c:pt idx="246">
                  <c:v>41426</c:v>
                </c:pt>
                <c:pt idx="247">
                  <c:v>41456</c:v>
                </c:pt>
                <c:pt idx="248">
                  <c:v>41487</c:v>
                </c:pt>
                <c:pt idx="249">
                  <c:v>41518</c:v>
                </c:pt>
                <c:pt idx="250">
                  <c:v>41548</c:v>
                </c:pt>
                <c:pt idx="251">
                  <c:v>41579</c:v>
                </c:pt>
                <c:pt idx="252">
                  <c:v>41609</c:v>
                </c:pt>
                <c:pt idx="253">
                  <c:v>41640</c:v>
                </c:pt>
                <c:pt idx="254">
                  <c:v>41671</c:v>
                </c:pt>
                <c:pt idx="255">
                  <c:v>41699</c:v>
                </c:pt>
                <c:pt idx="256">
                  <c:v>41730</c:v>
                </c:pt>
                <c:pt idx="257">
                  <c:v>41760</c:v>
                </c:pt>
                <c:pt idx="258">
                  <c:v>41791</c:v>
                </c:pt>
                <c:pt idx="259">
                  <c:v>41821</c:v>
                </c:pt>
                <c:pt idx="260">
                  <c:v>41852</c:v>
                </c:pt>
                <c:pt idx="261">
                  <c:v>41883</c:v>
                </c:pt>
                <c:pt idx="262">
                  <c:v>41913</c:v>
                </c:pt>
                <c:pt idx="263">
                  <c:v>41944</c:v>
                </c:pt>
                <c:pt idx="264">
                  <c:v>41974</c:v>
                </c:pt>
                <c:pt idx="265">
                  <c:v>42005</c:v>
                </c:pt>
                <c:pt idx="266">
                  <c:v>42036</c:v>
                </c:pt>
                <c:pt idx="267">
                  <c:v>42064</c:v>
                </c:pt>
                <c:pt idx="268">
                  <c:v>42095</c:v>
                </c:pt>
                <c:pt idx="269">
                  <c:v>42125</c:v>
                </c:pt>
                <c:pt idx="270">
                  <c:v>42156</c:v>
                </c:pt>
                <c:pt idx="271">
                  <c:v>42186</c:v>
                </c:pt>
                <c:pt idx="272">
                  <c:v>42217</c:v>
                </c:pt>
                <c:pt idx="273">
                  <c:v>42248</c:v>
                </c:pt>
                <c:pt idx="274">
                  <c:v>42278</c:v>
                </c:pt>
                <c:pt idx="275">
                  <c:v>42309</c:v>
                </c:pt>
                <c:pt idx="276">
                  <c:v>42339</c:v>
                </c:pt>
                <c:pt idx="277">
                  <c:v>42370</c:v>
                </c:pt>
                <c:pt idx="278">
                  <c:v>42401</c:v>
                </c:pt>
                <c:pt idx="279">
                  <c:v>42430</c:v>
                </c:pt>
              </c:numCache>
            </c:numRef>
          </c:cat>
          <c:val>
            <c:numRef>
              <c:f>trade_out!$AC$6:$KV$6</c:f>
              <c:numCache>
                <c:formatCode>0.0%</c:formatCode>
                <c:ptCount val="280"/>
                <c:pt idx="0">
                  <c:v>5.4002639634696648E-2</c:v>
                </c:pt>
                <c:pt idx="1">
                  <c:v>5.272911829460325E-2</c:v>
                </c:pt>
                <c:pt idx="2">
                  <c:v>4.9504683694186591E-2</c:v>
                </c:pt>
                <c:pt idx="3">
                  <c:v>4.7514406857958935E-2</c:v>
                </c:pt>
                <c:pt idx="4">
                  <c:v>4.454961566679394E-2</c:v>
                </c:pt>
                <c:pt idx="5">
                  <c:v>4.3917470053291829E-2</c:v>
                </c:pt>
                <c:pt idx="6">
                  <c:v>4.0938803011840497E-2</c:v>
                </c:pt>
                <c:pt idx="7">
                  <c:v>3.7965947462537342E-2</c:v>
                </c:pt>
                <c:pt idx="8">
                  <c:v>3.7770252936949467E-2</c:v>
                </c:pt>
                <c:pt idx="9">
                  <c:v>3.6726583775525068E-2</c:v>
                </c:pt>
                <c:pt idx="10">
                  <c:v>3.5543302682369937E-2</c:v>
                </c:pt>
                <c:pt idx="11">
                  <c:v>3.6416702664616274E-2</c:v>
                </c:pt>
                <c:pt idx="12">
                  <c:v>3.643448146154582E-2</c:v>
                </c:pt>
                <c:pt idx="13">
                  <c:v>4.062310801464375E-2</c:v>
                </c:pt>
                <c:pt idx="14">
                  <c:v>4.3863204393280286E-2</c:v>
                </c:pt>
                <c:pt idx="15">
                  <c:v>4.7311016259447891E-2</c:v>
                </c:pt>
                <c:pt idx="16">
                  <c:v>5.16827058114111E-2</c:v>
                </c:pt>
                <c:pt idx="17">
                  <c:v>5.7893555962094112E-2</c:v>
                </c:pt>
                <c:pt idx="18">
                  <c:v>6.5770281726076352E-2</c:v>
                </c:pt>
                <c:pt idx="19">
                  <c:v>7.2314336072950125E-2</c:v>
                </c:pt>
                <c:pt idx="20">
                  <c:v>8.0864898381508121E-2</c:v>
                </c:pt>
                <c:pt idx="21">
                  <c:v>8.7461794325182973E-2</c:v>
                </c:pt>
                <c:pt idx="22">
                  <c:v>9.4137626886396486E-2</c:v>
                </c:pt>
                <c:pt idx="23">
                  <c:v>0.10139627675731222</c:v>
                </c:pt>
                <c:pt idx="24">
                  <c:v>0.10855508255237178</c:v>
                </c:pt>
                <c:pt idx="25">
                  <c:v>0.11331352541284057</c:v>
                </c:pt>
                <c:pt idx="26">
                  <c:v>0.11787719718798972</c:v>
                </c:pt>
                <c:pt idx="27">
                  <c:v>0.12036485538404551</c:v>
                </c:pt>
                <c:pt idx="28">
                  <c:v>0.12134464846463233</c:v>
                </c:pt>
                <c:pt idx="29">
                  <c:v>0.12223671217749632</c:v>
                </c:pt>
                <c:pt idx="30">
                  <c:v>0.12032359052215824</c:v>
                </c:pt>
                <c:pt idx="31">
                  <c:v>0.12043964680350694</c:v>
                </c:pt>
                <c:pt idx="32">
                  <c:v>0.11586760572324506</c:v>
                </c:pt>
                <c:pt idx="33">
                  <c:v>0.1128593224653538</c:v>
                </c:pt>
                <c:pt idx="34">
                  <c:v>0.10990780123516797</c:v>
                </c:pt>
                <c:pt idx="35">
                  <c:v>0.1037328463562206</c:v>
                </c:pt>
                <c:pt idx="36">
                  <c:v>9.5453042907728713E-2</c:v>
                </c:pt>
                <c:pt idx="37">
                  <c:v>9.1390833792617254E-2</c:v>
                </c:pt>
                <c:pt idx="38">
                  <c:v>8.7933861118783208E-2</c:v>
                </c:pt>
                <c:pt idx="39">
                  <c:v>8.2970896471538547E-2</c:v>
                </c:pt>
                <c:pt idx="40">
                  <c:v>8.181659251176665E-2</c:v>
                </c:pt>
                <c:pt idx="41">
                  <c:v>7.7547515014454227E-2</c:v>
                </c:pt>
                <c:pt idx="42">
                  <c:v>7.3096834762027996E-2</c:v>
                </c:pt>
                <c:pt idx="43">
                  <c:v>7.2234735474684619E-2</c:v>
                </c:pt>
                <c:pt idx="44">
                  <c:v>7.0972455237366283E-2</c:v>
                </c:pt>
                <c:pt idx="45">
                  <c:v>6.9558325843473989E-2</c:v>
                </c:pt>
                <c:pt idx="46">
                  <c:v>7.0229381215361153E-2</c:v>
                </c:pt>
                <c:pt idx="47">
                  <c:v>7.1708530169159124E-2</c:v>
                </c:pt>
                <c:pt idx="48">
                  <c:v>7.4393093954140399E-2</c:v>
                </c:pt>
                <c:pt idx="49">
                  <c:v>7.4603611885426968E-2</c:v>
                </c:pt>
                <c:pt idx="50">
                  <c:v>7.3718521562898376E-2</c:v>
                </c:pt>
                <c:pt idx="51">
                  <c:v>7.5628008849056183E-2</c:v>
                </c:pt>
                <c:pt idx="52">
                  <c:v>7.7078943657874932E-2</c:v>
                </c:pt>
                <c:pt idx="53">
                  <c:v>7.9265845356482734E-2</c:v>
                </c:pt>
                <c:pt idx="54">
                  <c:v>8.4268014168281224E-2</c:v>
                </c:pt>
                <c:pt idx="55">
                  <c:v>8.6325741497609076E-2</c:v>
                </c:pt>
                <c:pt idx="56">
                  <c:v>8.8535140911372823E-2</c:v>
                </c:pt>
                <c:pt idx="57">
                  <c:v>9.2076897681541814E-2</c:v>
                </c:pt>
                <c:pt idx="58">
                  <c:v>9.2677517318758396E-2</c:v>
                </c:pt>
                <c:pt idx="59">
                  <c:v>9.2606631764150071E-2</c:v>
                </c:pt>
                <c:pt idx="60">
                  <c:v>9.4151577156392552E-2</c:v>
                </c:pt>
                <c:pt idx="61">
                  <c:v>9.3909979884466921E-2</c:v>
                </c:pt>
                <c:pt idx="62">
                  <c:v>9.5227519878634537E-2</c:v>
                </c:pt>
                <c:pt idx="63">
                  <c:v>9.5880292571989711E-2</c:v>
                </c:pt>
                <c:pt idx="64">
                  <c:v>9.1950915201470362E-2</c:v>
                </c:pt>
                <c:pt idx="65">
                  <c:v>8.7819153601572886E-2</c:v>
                </c:pt>
                <c:pt idx="66">
                  <c:v>8.2979564832684538E-2</c:v>
                </c:pt>
                <c:pt idx="67">
                  <c:v>7.5328975645563734E-2</c:v>
                </c:pt>
                <c:pt idx="68">
                  <c:v>6.9602235235943777E-2</c:v>
                </c:pt>
                <c:pt idx="69">
                  <c:v>6.2970945090450536E-2</c:v>
                </c:pt>
                <c:pt idx="70">
                  <c:v>5.5984543959959776E-2</c:v>
                </c:pt>
                <c:pt idx="71">
                  <c:v>5.2693705011667591E-2</c:v>
                </c:pt>
                <c:pt idx="72">
                  <c:v>4.7063222217391898E-2</c:v>
                </c:pt>
                <c:pt idx="73">
                  <c:v>4.1812352667019992E-2</c:v>
                </c:pt>
                <c:pt idx="74">
                  <c:v>3.6750199315020993E-2</c:v>
                </c:pt>
                <c:pt idx="75">
                  <c:v>3.2573135151878096E-2</c:v>
                </c:pt>
                <c:pt idx="76">
                  <c:v>3.0436860397843102E-2</c:v>
                </c:pt>
                <c:pt idx="77">
                  <c:v>3.112127144908805E-2</c:v>
                </c:pt>
                <c:pt idx="78">
                  <c:v>3.2189937495725074E-2</c:v>
                </c:pt>
                <c:pt idx="79">
                  <c:v>3.6242290201875527E-2</c:v>
                </c:pt>
                <c:pt idx="80">
                  <c:v>4.0932663612334164E-2</c:v>
                </c:pt>
                <c:pt idx="81">
                  <c:v>4.44065822250308E-2</c:v>
                </c:pt>
                <c:pt idx="82">
                  <c:v>5.0874206135386846E-2</c:v>
                </c:pt>
                <c:pt idx="83">
                  <c:v>5.6086305588885388E-2</c:v>
                </c:pt>
                <c:pt idx="84">
                  <c:v>6.2963080832336482E-2</c:v>
                </c:pt>
                <c:pt idx="85">
                  <c:v>7.2487189715923828E-2</c:v>
                </c:pt>
                <c:pt idx="86">
                  <c:v>8.1689189694448938E-2</c:v>
                </c:pt>
                <c:pt idx="87">
                  <c:v>8.9057192771167637E-2</c:v>
                </c:pt>
                <c:pt idx="88">
                  <c:v>9.7513972771280599E-2</c:v>
                </c:pt>
                <c:pt idx="89">
                  <c:v>0.10632995838544068</c:v>
                </c:pt>
                <c:pt idx="90">
                  <c:v>0.11099181562129412</c:v>
                </c:pt>
                <c:pt idx="91">
                  <c:v>0.11549834857978936</c:v>
                </c:pt>
                <c:pt idx="92">
                  <c:v>0.12039095360028185</c:v>
                </c:pt>
                <c:pt idx="93">
                  <c:v>0.12536113246193925</c:v>
                </c:pt>
                <c:pt idx="94">
                  <c:v>0.12894005751256898</c:v>
                </c:pt>
                <c:pt idx="95">
                  <c:v>0.12972181062041277</c:v>
                </c:pt>
                <c:pt idx="96">
                  <c:v>0.12930433755283199</c:v>
                </c:pt>
                <c:pt idx="97">
                  <c:v>0.1255967696423641</c:v>
                </c:pt>
                <c:pt idx="98">
                  <c:v>0.11900025680892812</c:v>
                </c:pt>
                <c:pt idx="99">
                  <c:v>0.11255931777554373</c:v>
                </c:pt>
                <c:pt idx="100">
                  <c:v>0.10387821210895831</c:v>
                </c:pt>
                <c:pt idx="101">
                  <c:v>8.9842907319318988E-2</c:v>
                </c:pt>
                <c:pt idx="102">
                  <c:v>8.052012397612085E-2</c:v>
                </c:pt>
                <c:pt idx="103">
                  <c:v>6.8646775275858385E-2</c:v>
                </c:pt>
                <c:pt idx="104">
                  <c:v>5.4259246478633338E-2</c:v>
                </c:pt>
                <c:pt idx="105">
                  <c:v>3.9620244619984923E-2</c:v>
                </c:pt>
                <c:pt idx="106">
                  <c:v>2.492975656985208E-2</c:v>
                </c:pt>
                <c:pt idx="107">
                  <c:v>1.1307618036280331E-2</c:v>
                </c:pt>
                <c:pt idx="108">
                  <c:v>-2.9322702447089899E-3</c:v>
                </c:pt>
                <c:pt idx="109">
                  <c:v>-1.3581013360010608E-2</c:v>
                </c:pt>
                <c:pt idx="110">
                  <c:v>-1.9954217466751523E-2</c:v>
                </c:pt>
                <c:pt idx="111">
                  <c:v>-2.4975026938996003E-2</c:v>
                </c:pt>
                <c:pt idx="112">
                  <c:v>-2.6138923513004841E-2</c:v>
                </c:pt>
                <c:pt idx="113">
                  <c:v>-2.4673296069164574E-2</c:v>
                </c:pt>
                <c:pt idx="114">
                  <c:v>-2.2965849294627194E-2</c:v>
                </c:pt>
                <c:pt idx="115">
                  <c:v>-1.7752170924809962E-2</c:v>
                </c:pt>
                <c:pt idx="116">
                  <c:v>-1.1444544688181457E-2</c:v>
                </c:pt>
                <c:pt idx="117">
                  <c:v>-1.8539886728130561E-3</c:v>
                </c:pt>
                <c:pt idx="118">
                  <c:v>6.3684744579655117E-3</c:v>
                </c:pt>
                <c:pt idx="119">
                  <c:v>1.6985307899309188E-2</c:v>
                </c:pt>
                <c:pt idx="120">
                  <c:v>2.9018785636647948E-2</c:v>
                </c:pt>
                <c:pt idx="121">
                  <c:v>3.9036952603516806E-2</c:v>
                </c:pt>
                <c:pt idx="122">
                  <c:v>4.5731188828629588E-2</c:v>
                </c:pt>
                <c:pt idx="123">
                  <c:v>5.1721984558360967E-2</c:v>
                </c:pt>
                <c:pt idx="124">
                  <c:v>5.3838710620558228E-2</c:v>
                </c:pt>
                <c:pt idx="125">
                  <c:v>5.6916196487406534E-2</c:v>
                </c:pt>
                <c:pt idx="126">
                  <c:v>5.6605234545969774E-2</c:v>
                </c:pt>
                <c:pt idx="127">
                  <c:v>5.5506636548065202E-2</c:v>
                </c:pt>
                <c:pt idx="128">
                  <c:v>5.3180194907266998E-2</c:v>
                </c:pt>
                <c:pt idx="129">
                  <c:v>5.1135869017804314E-2</c:v>
                </c:pt>
                <c:pt idx="130">
                  <c:v>5.2279967417939499E-2</c:v>
                </c:pt>
                <c:pt idx="131">
                  <c:v>5.0777547194690076E-2</c:v>
                </c:pt>
                <c:pt idx="132">
                  <c:v>5.2493120170060692E-2</c:v>
                </c:pt>
                <c:pt idx="133">
                  <c:v>5.2182573921131015E-2</c:v>
                </c:pt>
                <c:pt idx="134">
                  <c:v>5.5166849085479086E-2</c:v>
                </c:pt>
                <c:pt idx="135">
                  <c:v>5.8916209902204031E-2</c:v>
                </c:pt>
                <c:pt idx="136">
                  <c:v>6.4346878369885951E-2</c:v>
                </c:pt>
                <c:pt idx="137">
                  <c:v>6.9381552329713658E-2</c:v>
                </c:pt>
                <c:pt idx="138">
                  <c:v>7.8040509158596061E-2</c:v>
                </c:pt>
                <c:pt idx="139">
                  <c:v>8.3847073440185715E-2</c:v>
                </c:pt>
                <c:pt idx="140">
                  <c:v>9.1695900944108732E-2</c:v>
                </c:pt>
                <c:pt idx="141">
                  <c:v>9.5095731538918038E-2</c:v>
                </c:pt>
                <c:pt idx="142">
                  <c:v>9.6064033796348758E-2</c:v>
                </c:pt>
                <c:pt idx="143">
                  <c:v>9.8930046168609787E-2</c:v>
                </c:pt>
                <c:pt idx="144">
                  <c:v>9.7453276761916063E-2</c:v>
                </c:pt>
                <c:pt idx="145">
                  <c:v>9.8325061594280561E-2</c:v>
                </c:pt>
                <c:pt idx="146">
                  <c:v>9.4908753132693535E-2</c:v>
                </c:pt>
                <c:pt idx="147">
                  <c:v>9.0138113655005681E-2</c:v>
                </c:pt>
                <c:pt idx="148">
                  <c:v>8.7242254341091341E-2</c:v>
                </c:pt>
                <c:pt idx="149">
                  <c:v>8.3952199942412875E-2</c:v>
                </c:pt>
                <c:pt idx="150">
                  <c:v>7.7866890416845358E-2</c:v>
                </c:pt>
                <c:pt idx="151">
                  <c:v>7.3139751712616663E-2</c:v>
                </c:pt>
                <c:pt idx="152">
                  <c:v>6.9830872012428546E-2</c:v>
                </c:pt>
                <c:pt idx="153">
                  <c:v>6.8599051884902895E-2</c:v>
                </c:pt>
                <c:pt idx="154">
                  <c:v>6.7961876622825157E-2</c:v>
                </c:pt>
                <c:pt idx="155">
                  <c:v>6.6269912085823446E-2</c:v>
                </c:pt>
                <c:pt idx="156">
                  <c:v>6.7303305568639615E-2</c:v>
                </c:pt>
                <c:pt idx="157">
                  <c:v>6.8159013078058939E-2</c:v>
                </c:pt>
                <c:pt idx="158">
                  <c:v>7.233150843161873E-2</c:v>
                </c:pt>
                <c:pt idx="159">
                  <c:v>7.8440857966882049E-2</c:v>
                </c:pt>
                <c:pt idx="160">
                  <c:v>7.8780880636626138E-2</c:v>
                </c:pt>
                <c:pt idx="161">
                  <c:v>8.0523592287445211E-2</c:v>
                </c:pt>
                <c:pt idx="162">
                  <c:v>8.3701198553984835E-2</c:v>
                </c:pt>
                <c:pt idx="163">
                  <c:v>8.6219439810522935E-2</c:v>
                </c:pt>
                <c:pt idx="164">
                  <c:v>8.738877672227674E-2</c:v>
                </c:pt>
                <c:pt idx="165">
                  <c:v>8.8255619270690033E-2</c:v>
                </c:pt>
                <c:pt idx="166">
                  <c:v>8.8744930927709742E-2</c:v>
                </c:pt>
                <c:pt idx="167">
                  <c:v>9.0015883400609731E-2</c:v>
                </c:pt>
                <c:pt idx="168">
                  <c:v>8.7530138586310535E-2</c:v>
                </c:pt>
                <c:pt idx="169">
                  <c:v>8.625777862986328E-2</c:v>
                </c:pt>
                <c:pt idx="170">
                  <c:v>8.3648340751484751E-2</c:v>
                </c:pt>
                <c:pt idx="171">
                  <c:v>7.7629724426305557E-2</c:v>
                </c:pt>
                <c:pt idx="172">
                  <c:v>7.6351189502292582E-2</c:v>
                </c:pt>
                <c:pt idx="173">
                  <c:v>7.2718325328675615E-2</c:v>
                </c:pt>
                <c:pt idx="174">
                  <c:v>6.892157698273893E-2</c:v>
                </c:pt>
                <c:pt idx="175">
                  <c:v>6.8521961155437294E-2</c:v>
                </c:pt>
                <c:pt idx="176">
                  <c:v>6.6895694052126142E-2</c:v>
                </c:pt>
                <c:pt idx="177">
                  <c:v>6.3804899440791152E-2</c:v>
                </c:pt>
                <c:pt idx="178">
                  <c:v>6.2624966059714016E-2</c:v>
                </c:pt>
                <c:pt idx="179">
                  <c:v>5.9945748043988445E-2</c:v>
                </c:pt>
                <c:pt idx="180">
                  <c:v>5.8022878847324932E-2</c:v>
                </c:pt>
                <c:pt idx="181">
                  <c:v>5.7546039106972646E-2</c:v>
                </c:pt>
                <c:pt idx="182">
                  <c:v>5.6222225662836411E-2</c:v>
                </c:pt>
                <c:pt idx="183">
                  <c:v>5.5148114612342036E-2</c:v>
                </c:pt>
                <c:pt idx="184">
                  <c:v>5.590663378404459E-2</c:v>
                </c:pt>
                <c:pt idx="185">
                  <c:v>5.5865548961145928E-2</c:v>
                </c:pt>
                <c:pt idx="186">
                  <c:v>5.3862652321015281E-2</c:v>
                </c:pt>
                <c:pt idx="187">
                  <c:v>5.0954683578655402E-2</c:v>
                </c:pt>
                <c:pt idx="188">
                  <c:v>4.6659767520037754E-2</c:v>
                </c:pt>
                <c:pt idx="189">
                  <c:v>4.4423552496913876E-2</c:v>
                </c:pt>
                <c:pt idx="190">
                  <c:v>3.8933761451057203E-2</c:v>
                </c:pt>
                <c:pt idx="191">
                  <c:v>2.7880061271773782E-2</c:v>
                </c:pt>
                <c:pt idx="192">
                  <c:v>1.4733656787845328E-2</c:v>
                </c:pt>
                <c:pt idx="193">
                  <c:v>-7.5258227684269485E-3</c:v>
                </c:pt>
                <c:pt idx="194">
                  <c:v>-2.8419555343061731E-2</c:v>
                </c:pt>
                <c:pt idx="195">
                  <c:v>-4.4691564178855447E-2</c:v>
                </c:pt>
                <c:pt idx="196">
                  <c:v>-6.5997437255135183E-2</c:v>
                </c:pt>
                <c:pt idx="197">
                  <c:v>-8.5529717431518271E-2</c:v>
                </c:pt>
                <c:pt idx="198">
                  <c:v>-0.10073662213054402</c:v>
                </c:pt>
                <c:pt idx="199">
                  <c:v>-0.11613514516767354</c:v>
                </c:pt>
                <c:pt idx="200">
                  <c:v>-0.12933455092048485</c:v>
                </c:pt>
                <c:pt idx="201">
                  <c:v>-0.13914112131807921</c:v>
                </c:pt>
                <c:pt idx="202">
                  <c:v>-0.1461266711182323</c:v>
                </c:pt>
                <c:pt idx="203">
                  <c:v>-0.14157375665642302</c:v>
                </c:pt>
                <c:pt idx="204">
                  <c:v>-0.12784200384672828</c:v>
                </c:pt>
                <c:pt idx="205">
                  <c:v>-0.10479115607536726</c:v>
                </c:pt>
                <c:pt idx="206">
                  <c:v>-7.9948762855152178E-2</c:v>
                </c:pt>
                <c:pt idx="207">
                  <c:v>-5.4911638867472079E-2</c:v>
                </c:pt>
                <c:pt idx="208">
                  <c:v>-2.720208250708489E-2</c:v>
                </c:pt>
                <c:pt idx="209">
                  <c:v>4.2082147292601402E-3</c:v>
                </c:pt>
                <c:pt idx="210">
                  <c:v>3.397609348596764E-2</c:v>
                </c:pt>
                <c:pt idx="211">
                  <c:v>6.0497158544970953E-2</c:v>
                </c:pt>
                <c:pt idx="212">
                  <c:v>8.863688595430208E-2</c:v>
                </c:pt>
                <c:pt idx="213">
                  <c:v>0.10923524114172523</c:v>
                </c:pt>
                <c:pt idx="214">
                  <c:v>0.12869258692406227</c:v>
                </c:pt>
                <c:pt idx="215">
                  <c:v>0.14112521651238086</c:v>
                </c:pt>
                <c:pt idx="216">
                  <c:v>0.14247388170277264</c:v>
                </c:pt>
                <c:pt idx="217">
                  <c:v>0.14187006733809726</c:v>
                </c:pt>
                <c:pt idx="218">
                  <c:v>0.13821427056591373</c:v>
                </c:pt>
                <c:pt idx="219">
                  <c:v>0.13068777896476624</c:v>
                </c:pt>
                <c:pt idx="220">
                  <c:v>0.1229752400203199</c:v>
                </c:pt>
                <c:pt idx="221">
                  <c:v>0.11290319312026442</c:v>
                </c:pt>
                <c:pt idx="222">
                  <c:v>9.9173842837521287E-2</c:v>
                </c:pt>
                <c:pt idx="223">
                  <c:v>9.106171919911521E-2</c:v>
                </c:pt>
                <c:pt idx="224">
                  <c:v>8.244114443523709E-2</c:v>
                </c:pt>
                <c:pt idx="225">
                  <c:v>7.6591150096400717E-2</c:v>
                </c:pt>
                <c:pt idx="226">
                  <c:v>6.9382461592017552E-2</c:v>
                </c:pt>
                <c:pt idx="227">
                  <c:v>6.030287723273009E-2</c:v>
                </c:pt>
                <c:pt idx="228">
                  <c:v>5.4452198728072387E-2</c:v>
                </c:pt>
                <c:pt idx="229">
                  <c:v>4.5495578525009517E-2</c:v>
                </c:pt>
                <c:pt idx="230">
                  <c:v>3.9505552934179899E-2</c:v>
                </c:pt>
                <c:pt idx="231">
                  <c:v>3.4370005282237104E-2</c:v>
                </c:pt>
                <c:pt idx="232">
                  <c:v>3.0361910896160582E-2</c:v>
                </c:pt>
                <c:pt idx="233">
                  <c:v>2.6774482343108197E-2</c:v>
                </c:pt>
                <c:pt idx="234">
                  <c:v>2.7498080185748286E-2</c:v>
                </c:pt>
                <c:pt idx="235">
                  <c:v>2.5068234431633751E-2</c:v>
                </c:pt>
                <c:pt idx="236">
                  <c:v>2.0834769276189213E-2</c:v>
                </c:pt>
                <c:pt idx="237">
                  <c:v>1.8605219975307064E-2</c:v>
                </c:pt>
                <c:pt idx="238">
                  <c:v>1.733839604862375E-2</c:v>
                </c:pt>
                <c:pt idx="239">
                  <c:v>1.7269646921450388E-2</c:v>
                </c:pt>
                <c:pt idx="240">
                  <c:v>1.6079622043370767E-2</c:v>
                </c:pt>
                <c:pt idx="241">
                  <c:v>1.8418185452488967E-2</c:v>
                </c:pt>
                <c:pt idx="242">
                  <c:v>1.7623000723163917E-2</c:v>
                </c:pt>
                <c:pt idx="243">
                  <c:v>1.850442478480363E-2</c:v>
                </c:pt>
                <c:pt idx="244">
                  <c:v>2.0468831369051976E-2</c:v>
                </c:pt>
                <c:pt idx="245">
                  <c:v>1.963243892038613E-2</c:v>
                </c:pt>
                <c:pt idx="246">
                  <c:v>1.7333780086416173E-2</c:v>
                </c:pt>
                <c:pt idx="247">
                  <c:v>1.7851819224983245E-2</c:v>
                </c:pt>
                <c:pt idx="248">
                  <c:v>1.9802279367382214E-2</c:v>
                </c:pt>
                <c:pt idx="249">
                  <c:v>1.9720051296311825E-2</c:v>
                </c:pt>
                <c:pt idx="250">
                  <c:v>2.1591834670786403E-2</c:v>
                </c:pt>
                <c:pt idx="251">
                  <c:v>2.3060730879961522E-2</c:v>
                </c:pt>
                <c:pt idx="252">
                  <c:v>2.5127897808927102E-2</c:v>
                </c:pt>
                <c:pt idx="253">
                  <c:v>2.4180581729957407E-2</c:v>
                </c:pt>
                <c:pt idx="254">
                  <c:v>2.5539507935536276E-2</c:v>
                </c:pt>
                <c:pt idx="255">
                  <c:v>2.4379581846404763E-2</c:v>
                </c:pt>
                <c:pt idx="256">
                  <c:v>2.3272413224139754E-2</c:v>
                </c:pt>
                <c:pt idx="257">
                  <c:v>2.412695594935288E-2</c:v>
                </c:pt>
                <c:pt idx="258">
                  <c:v>2.5860774632979533E-2</c:v>
                </c:pt>
                <c:pt idx="259">
                  <c:v>2.6329166626778644E-2</c:v>
                </c:pt>
                <c:pt idx="260">
                  <c:v>2.5805352883510047E-2</c:v>
                </c:pt>
                <c:pt idx="261">
                  <c:v>2.8249535396568159E-2</c:v>
                </c:pt>
                <c:pt idx="262">
                  <c:v>2.7959983618701223E-2</c:v>
                </c:pt>
                <c:pt idx="263">
                  <c:v>2.7298645520493547E-2</c:v>
                </c:pt>
                <c:pt idx="264">
                  <c:v>2.867291837436392E-2</c:v>
                </c:pt>
                <c:pt idx="265">
                  <c:v>2.9632823200868463E-2</c:v>
                </c:pt>
                <c:pt idx="266">
                  <c:v>3.0282153746682416E-2</c:v>
                </c:pt>
                <c:pt idx="267">
                  <c:v>3.1681250860281285E-2</c:v>
                </c:pt>
                <c:pt idx="268">
                  <c:v>3.0663537497213067E-2</c:v>
                </c:pt>
                <c:pt idx="269">
                  <c:v>2.837158372359494E-2</c:v>
                </c:pt>
                <c:pt idx="270">
                  <c:v>2.8951230877396039E-2</c:v>
                </c:pt>
                <c:pt idx="271">
                  <c:v>2.7993465383282068E-2</c:v>
                </c:pt>
                <c:pt idx="272">
                  <c:v>2.7498289007946042E-2</c:v>
                </c:pt>
                <c:pt idx="273">
                  <c:v>2.3725237707848512E-2</c:v>
                </c:pt>
                <c:pt idx="274">
                  <c:v>2.1120322843156014E-2</c:v>
                </c:pt>
                <c:pt idx="275">
                  <c:v>1.9684323543039506E-2</c:v>
                </c:pt>
                <c:pt idx="276">
                  <c:v>1.6087037065620979E-2</c:v>
                </c:pt>
                <c:pt idx="277">
                  <c:v>1.1677818366349957E-2</c:v>
                </c:pt>
                <c:pt idx="278">
                  <c:v>8.6104229911321273E-3</c:v>
                </c:pt>
                <c:pt idx="279">
                  <c:v>6.4883213212547641E-3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550688"/>
        <c:axId val="218551248"/>
      </c:barChart>
      <c:dateAx>
        <c:axId val="218550688"/>
        <c:scaling>
          <c:orientation val="minMax"/>
          <c:min val="33970"/>
        </c:scaling>
        <c:delete val="0"/>
        <c:axPos val="b"/>
        <c:numFmt formatCode="yy" sourceLinked="0"/>
        <c:majorTickMark val="out"/>
        <c:minorTickMark val="none"/>
        <c:tickLblPos val="low"/>
        <c:crossAx val="218551248"/>
        <c:crosses val="autoZero"/>
        <c:auto val="1"/>
        <c:lblOffset val="100"/>
        <c:baseTimeUnit val="months"/>
        <c:majorUnit val="24"/>
        <c:majorTimeUnit val="months"/>
      </c:dateAx>
      <c:valAx>
        <c:axId val="218551248"/>
        <c:scaling>
          <c:orientation val="minMax"/>
          <c:min val="-0.2"/>
        </c:scaling>
        <c:delete val="0"/>
        <c:axPos val="l"/>
        <c:numFmt formatCode="0%" sourceLinked="0"/>
        <c:majorTickMark val="out"/>
        <c:minorTickMark val="none"/>
        <c:tickLblPos val="nextTo"/>
        <c:crossAx val="21855068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 smtClean="0">
                <a:solidFill>
                  <a:sysClr val="windowText" lastClr="000000"/>
                </a:solidFill>
              </a:rPr>
              <a:t>Volume </a:t>
            </a:r>
            <a:r>
              <a:rPr lang="en-US" sz="1800" b="1" baseline="0" dirty="0">
                <a:solidFill>
                  <a:sysClr val="windowText" lastClr="000000"/>
                </a:solidFill>
              </a:rPr>
              <a:t>de </a:t>
            </a:r>
            <a:r>
              <a:rPr lang="en-US" sz="1800" b="1" baseline="0" dirty="0" err="1" smtClean="0">
                <a:solidFill>
                  <a:sysClr val="windowText" lastClr="000000"/>
                </a:solidFill>
              </a:rPr>
              <a:t>importações</a:t>
            </a:r>
            <a:endParaRPr lang="en-US" sz="1800" baseline="0" dirty="0">
              <a:solidFill>
                <a:sysClr val="windowText" lastClr="000000"/>
              </a:solidFill>
            </a:endParaRPr>
          </a:p>
          <a:p>
            <a:pPr>
              <a:defRPr sz="1800">
                <a:solidFill>
                  <a:sysClr val="windowText" lastClr="000000"/>
                </a:solidFill>
              </a:defRPr>
            </a:pPr>
            <a:r>
              <a:rPr lang="en-US" sz="1800" baseline="0" dirty="0" err="1" smtClean="0">
                <a:solidFill>
                  <a:sysClr val="windowText" lastClr="000000"/>
                </a:solidFill>
              </a:rPr>
              <a:t>variação</a:t>
            </a:r>
            <a:r>
              <a:rPr lang="en-US" sz="1800" baseline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aseline="0" dirty="0" err="1" smtClean="0">
                <a:solidFill>
                  <a:sysClr val="windowText" lastClr="000000"/>
                </a:solidFill>
              </a:rPr>
              <a:t>anual</a:t>
            </a:r>
            <a:r>
              <a:rPr lang="en-US" sz="1800" baseline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aseline="0" dirty="0" err="1" smtClean="0">
                <a:solidFill>
                  <a:sysClr val="windowText" lastClr="000000"/>
                </a:solidFill>
              </a:rPr>
              <a:t>média</a:t>
            </a:r>
            <a:r>
              <a:rPr lang="en-US" sz="1800" baseline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baseline="0" dirty="0">
                <a:solidFill>
                  <a:sysClr val="windowText" lastClr="000000"/>
                </a:solidFill>
              </a:rPr>
              <a:t>12 </a:t>
            </a:r>
            <a:r>
              <a:rPr lang="en-US" sz="1800" baseline="0" dirty="0" err="1" smtClean="0">
                <a:solidFill>
                  <a:sysClr val="windowText" lastClr="000000"/>
                </a:solidFill>
              </a:rPr>
              <a:t>meses</a:t>
            </a:r>
            <a:endParaRPr lang="en-US" sz="18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avançados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trade_out!$HB$4:$KV$4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trade_out!$HB$73:$KV$73</c:f>
              <c:numCache>
                <c:formatCode>0%</c:formatCode>
                <c:ptCount val="99"/>
                <c:pt idx="0">
                  <c:v>2.5006623915607262E-2</c:v>
                </c:pt>
                <c:pt idx="1">
                  <c:v>2.1793735908079093E-2</c:v>
                </c:pt>
                <c:pt idx="2">
                  <c:v>1.9085827722234106E-2</c:v>
                </c:pt>
                <c:pt idx="3">
                  <c:v>1.9584537156173587E-2</c:v>
                </c:pt>
                <c:pt idx="4">
                  <c:v>1.8385000847542132E-2</c:v>
                </c:pt>
                <c:pt idx="5">
                  <c:v>1.4802768170086189E-2</c:v>
                </c:pt>
                <c:pt idx="6">
                  <c:v>1.0440297116424357E-2</c:v>
                </c:pt>
                <c:pt idx="7">
                  <c:v>4.7422518554980364E-3</c:v>
                </c:pt>
                <c:pt idx="8">
                  <c:v>1.0979373469810483E-4</c:v>
                </c:pt>
                <c:pt idx="9">
                  <c:v>-4.1257928410427525E-3</c:v>
                </c:pt>
                <c:pt idx="10">
                  <c:v>-1.2143939205770282E-2</c:v>
                </c:pt>
                <c:pt idx="11">
                  <c:v>-2.0099870551495091E-2</c:v>
                </c:pt>
                <c:pt idx="12">
                  <c:v>-3.6015587681844652E-2</c:v>
                </c:pt>
                <c:pt idx="13">
                  <c:v>-5.3049029131513215E-2</c:v>
                </c:pt>
                <c:pt idx="14">
                  <c:v>-6.5909048696491945E-2</c:v>
                </c:pt>
                <c:pt idx="15">
                  <c:v>-8.3831751176486557E-2</c:v>
                </c:pt>
                <c:pt idx="16">
                  <c:v>-9.9229337705381337E-2</c:v>
                </c:pt>
                <c:pt idx="17">
                  <c:v>-0.11261454521289027</c:v>
                </c:pt>
                <c:pt idx="18">
                  <c:v>-0.12519784779795695</c:v>
                </c:pt>
                <c:pt idx="19">
                  <c:v>-0.13462824169730969</c:v>
                </c:pt>
                <c:pt idx="20">
                  <c:v>-0.14149078602610965</c:v>
                </c:pt>
                <c:pt idx="21">
                  <c:v>-0.14854163691084976</c:v>
                </c:pt>
                <c:pt idx="22">
                  <c:v>-0.14746277104825301</c:v>
                </c:pt>
                <c:pt idx="23">
                  <c:v>-0.14117786338500249</c:v>
                </c:pt>
                <c:pt idx="24">
                  <c:v>-0.12793554111429128</c:v>
                </c:pt>
                <c:pt idx="25">
                  <c:v>-0.10854936882818611</c:v>
                </c:pt>
                <c:pt idx="26">
                  <c:v>-8.8696017486376677E-2</c:v>
                </c:pt>
                <c:pt idx="27">
                  <c:v>-6.5697584050322555E-2</c:v>
                </c:pt>
                <c:pt idx="28">
                  <c:v>-3.7232130276123487E-2</c:v>
                </c:pt>
                <c:pt idx="29">
                  <c:v>-6.5286030080770052E-3</c:v>
                </c:pt>
                <c:pt idx="30">
                  <c:v>1.8395725330392798E-2</c:v>
                </c:pt>
                <c:pt idx="31">
                  <c:v>4.3772898065324917E-2</c:v>
                </c:pt>
                <c:pt idx="32">
                  <c:v>6.2607033309685978E-2</c:v>
                </c:pt>
                <c:pt idx="33">
                  <c:v>8.1919066488559178E-2</c:v>
                </c:pt>
                <c:pt idx="34">
                  <c:v>9.5696453482559063E-2</c:v>
                </c:pt>
                <c:pt idx="35">
                  <c:v>0.10388595658573885</c:v>
                </c:pt>
                <c:pt idx="36">
                  <c:v>0.11167021404206645</c:v>
                </c:pt>
                <c:pt idx="37">
                  <c:v>0.11303344925579184</c:v>
                </c:pt>
                <c:pt idx="38">
                  <c:v>0.10828805986788037</c:v>
                </c:pt>
                <c:pt idx="39">
                  <c:v>0.10394444323018726</c:v>
                </c:pt>
                <c:pt idx="40">
                  <c:v>9.3936935001802224E-2</c:v>
                </c:pt>
                <c:pt idx="41">
                  <c:v>7.7153885999764471E-2</c:v>
                </c:pt>
                <c:pt idx="42">
                  <c:v>6.9263723313747194E-2</c:v>
                </c:pt>
                <c:pt idx="43">
                  <c:v>5.9721808418554012E-2</c:v>
                </c:pt>
                <c:pt idx="44">
                  <c:v>5.353766276068872E-2</c:v>
                </c:pt>
                <c:pt idx="45">
                  <c:v>4.695589797693156E-2</c:v>
                </c:pt>
                <c:pt idx="46">
                  <c:v>3.9486307369040352E-2</c:v>
                </c:pt>
                <c:pt idx="47">
                  <c:v>3.3705771262484197E-2</c:v>
                </c:pt>
                <c:pt idx="48">
                  <c:v>2.4935246963628144E-2</c:v>
                </c:pt>
                <c:pt idx="49">
                  <c:v>1.9169025508812831E-2</c:v>
                </c:pt>
                <c:pt idx="50">
                  <c:v>1.614143097269638E-2</c:v>
                </c:pt>
                <c:pt idx="51">
                  <c:v>1.2962918735521356E-2</c:v>
                </c:pt>
                <c:pt idx="52">
                  <c:v>9.0492381640154829E-3</c:v>
                </c:pt>
                <c:pt idx="53">
                  <c:v>1.1550442270771732E-2</c:v>
                </c:pt>
                <c:pt idx="54">
                  <c:v>9.2186821974837851E-3</c:v>
                </c:pt>
                <c:pt idx="55">
                  <c:v>7.0185145497045909E-3</c:v>
                </c:pt>
                <c:pt idx="56">
                  <c:v>5.3825001577954001E-3</c:v>
                </c:pt>
                <c:pt idx="57">
                  <c:v>3.3883671536398818E-3</c:v>
                </c:pt>
                <c:pt idx="58">
                  <c:v>2.3234897133190824E-3</c:v>
                </c:pt>
                <c:pt idx="59">
                  <c:v>-3.4031335879536329E-5</c:v>
                </c:pt>
                <c:pt idx="60">
                  <c:v>-1.7523496484195267E-4</c:v>
                </c:pt>
                <c:pt idx="61">
                  <c:v>-2.4070197413778027E-3</c:v>
                </c:pt>
                <c:pt idx="62">
                  <c:v>-4.7499328303334254E-3</c:v>
                </c:pt>
                <c:pt idx="63">
                  <c:v>-6.8826456277113479E-3</c:v>
                </c:pt>
                <c:pt idx="64">
                  <c:v>-7.1826552329470328E-3</c:v>
                </c:pt>
                <c:pt idx="65">
                  <c:v>-9.5812048017523965E-3</c:v>
                </c:pt>
                <c:pt idx="66">
                  <c:v>-1.0047701021057676E-2</c:v>
                </c:pt>
                <c:pt idx="67">
                  <c:v>-1.0571746029592544E-2</c:v>
                </c:pt>
                <c:pt idx="68">
                  <c:v>-1.0773346882852586E-2</c:v>
                </c:pt>
                <c:pt idx="69">
                  <c:v>-8.5918526921788807E-3</c:v>
                </c:pt>
                <c:pt idx="70">
                  <c:v>-5.902455602445511E-3</c:v>
                </c:pt>
                <c:pt idx="71">
                  <c:v>-2.3155249217824414E-3</c:v>
                </c:pt>
                <c:pt idx="72">
                  <c:v>1.298004167200606E-4</c:v>
                </c:pt>
                <c:pt idx="73">
                  <c:v>3.4001721828629261E-3</c:v>
                </c:pt>
                <c:pt idx="74">
                  <c:v>7.4973220707752475E-3</c:v>
                </c:pt>
                <c:pt idx="75">
                  <c:v>1.2628871279555254E-2</c:v>
                </c:pt>
                <c:pt idx="76">
                  <c:v>1.6153289549295957E-2</c:v>
                </c:pt>
                <c:pt idx="77">
                  <c:v>1.9030555965891871E-2</c:v>
                </c:pt>
                <c:pt idx="78">
                  <c:v>2.223180606369457E-2</c:v>
                </c:pt>
                <c:pt idx="79">
                  <c:v>2.5452735957182115E-2</c:v>
                </c:pt>
                <c:pt idx="80">
                  <c:v>2.8726329780838444E-2</c:v>
                </c:pt>
                <c:pt idx="81">
                  <c:v>3.018531468992447E-2</c:v>
                </c:pt>
                <c:pt idx="82">
                  <c:v>2.9722923324614792E-2</c:v>
                </c:pt>
                <c:pt idx="83">
                  <c:v>3.2157987549671363E-2</c:v>
                </c:pt>
                <c:pt idx="84">
                  <c:v>3.3150395818844158E-2</c:v>
                </c:pt>
                <c:pt idx="85">
                  <c:v>3.5909161855506744E-2</c:v>
                </c:pt>
                <c:pt idx="86">
                  <c:v>3.8602065504756755E-2</c:v>
                </c:pt>
                <c:pt idx="87">
                  <c:v>3.7954510642480788E-2</c:v>
                </c:pt>
                <c:pt idx="88">
                  <c:v>3.6179840085663217E-2</c:v>
                </c:pt>
                <c:pt idx="89">
                  <c:v>3.7747408409743333E-2</c:v>
                </c:pt>
                <c:pt idx="90">
                  <c:v>3.7233444638276492E-2</c:v>
                </c:pt>
                <c:pt idx="91">
                  <c:v>3.7930759530564684E-2</c:v>
                </c:pt>
                <c:pt idx="92">
                  <c:v>3.769831172056981E-2</c:v>
                </c:pt>
                <c:pt idx="93">
                  <c:v>3.8144693036747057E-2</c:v>
                </c:pt>
                <c:pt idx="94">
                  <c:v>3.9781582136349858E-2</c:v>
                </c:pt>
                <c:pt idx="95">
                  <c:v>3.6017370009463034E-2</c:v>
                </c:pt>
                <c:pt idx="96">
                  <c:v>3.3907689404295116E-2</c:v>
                </c:pt>
                <c:pt idx="97">
                  <c:v>3.1746088719789345E-2</c:v>
                </c:pt>
                <c:pt idx="98">
                  <c:v>2.6015437220043847E-2</c:v>
                </c:pt>
              </c:numCache>
            </c:numRef>
          </c:val>
          <c:smooth val="0"/>
        </c:ser>
        <c:ser>
          <c:idx val="1"/>
          <c:order val="1"/>
          <c:tx>
            <c:v>emergentes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trade_out!$HB$4:$KV$4</c:f>
              <c:numCache>
                <c:formatCode>mmm\-yy</c:formatCode>
                <c:ptCount val="99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</c:numCache>
            </c:numRef>
          </c:cat>
          <c:val>
            <c:numRef>
              <c:f>trade_out!$HB$74:$KV$74</c:f>
              <c:numCache>
                <c:formatCode>0%</c:formatCode>
                <c:ptCount val="99"/>
                <c:pt idx="0">
                  <c:v>0.11258744137737353</c:v>
                </c:pt>
                <c:pt idx="1">
                  <c:v>0.11411227278077507</c:v>
                </c:pt>
                <c:pt idx="2">
                  <c:v>0.11145390940098276</c:v>
                </c:pt>
                <c:pt idx="3">
                  <c:v>0.10970240237097229</c:v>
                </c:pt>
                <c:pt idx="4">
                  <c:v>0.10892467716601306</c:v>
                </c:pt>
                <c:pt idx="5">
                  <c:v>0.10684322891523812</c:v>
                </c:pt>
                <c:pt idx="6">
                  <c:v>0.10303630911181916</c:v>
                </c:pt>
                <c:pt idx="7">
                  <c:v>0.10093395119634629</c:v>
                </c:pt>
                <c:pt idx="8">
                  <c:v>0.10226615360009195</c:v>
                </c:pt>
                <c:pt idx="9">
                  <c:v>9.4625285184919639E-2</c:v>
                </c:pt>
                <c:pt idx="10">
                  <c:v>8.0515575457205557E-2</c:v>
                </c:pt>
                <c:pt idx="11">
                  <c:v>6.0344987512788384E-2</c:v>
                </c:pt>
                <c:pt idx="12">
                  <c:v>3.031499337020982E-2</c:v>
                </c:pt>
                <c:pt idx="13">
                  <c:v>3.444051239316126E-3</c:v>
                </c:pt>
                <c:pt idx="14">
                  <c:v>-1.878315130015118E-2</c:v>
                </c:pt>
                <c:pt idx="15">
                  <c:v>-4.311844335848547E-2</c:v>
                </c:pt>
                <c:pt idx="16">
                  <c:v>-6.6175781762926933E-2</c:v>
                </c:pt>
                <c:pt idx="17">
                  <c:v>-8.1768132918718095E-2</c:v>
                </c:pt>
                <c:pt idx="18">
                  <c:v>-9.997920824456008E-2</c:v>
                </c:pt>
                <c:pt idx="19">
                  <c:v>-0.11754162703443838</c:v>
                </c:pt>
                <c:pt idx="20">
                  <c:v>-0.13046570241713618</c:v>
                </c:pt>
                <c:pt idx="21">
                  <c:v>-0.13918534556166517</c:v>
                </c:pt>
                <c:pt idx="22">
                  <c:v>-0.13295823716223443</c:v>
                </c:pt>
                <c:pt idx="23">
                  <c:v>-0.11117975402298175</c:v>
                </c:pt>
                <c:pt idx="24">
                  <c:v>-7.9908463294703802E-2</c:v>
                </c:pt>
                <c:pt idx="25">
                  <c:v>-4.7697847338715404E-2</c:v>
                </c:pt>
                <c:pt idx="26">
                  <c:v>-1.3153337819038158E-2</c:v>
                </c:pt>
                <c:pt idx="27">
                  <c:v>1.9327418177806255E-2</c:v>
                </c:pt>
                <c:pt idx="28">
                  <c:v>5.263793087720825E-2</c:v>
                </c:pt>
                <c:pt idx="29">
                  <c:v>7.8416381973282157E-2</c:v>
                </c:pt>
                <c:pt idx="30">
                  <c:v>0.10653644392595529</c:v>
                </c:pt>
                <c:pt idx="31">
                  <c:v>0.13726973289078725</c:v>
                </c:pt>
                <c:pt idx="32">
                  <c:v>0.15756675186210045</c:v>
                </c:pt>
                <c:pt idx="33">
                  <c:v>0.17811365868819173</c:v>
                </c:pt>
                <c:pt idx="34">
                  <c:v>0.18999434810054971</c:v>
                </c:pt>
                <c:pt idx="35">
                  <c:v>0.18180965586313413</c:v>
                </c:pt>
                <c:pt idx="36">
                  <c:v>0.17544492529242084</c:v>
                </c:pt>
                <c:pt idx="37">
                  <c:v>0.16556657835465161</c:v>
                </c:pt>
                <c:pt idx="38">
                  <c:v>0.15192623720384701</c:v>
                </c:pt>
                <c:pt idx="39">
                  <c:v>0.13992172438277239</c:v>
                </c:pt>
                <c:pt idx="40">
                  <c:v>0.13132312188732786</c:v>
                </c:pt>
                <c:pt idx="41">
                  <c:v>0.12190691023114897</c:v>
                </c:pt>
                <c:pt idx="42">
                  <c:v>0.11223513394539686</c:v>
                </c:pt>
                <c:pt idx="43">
                  <c:v>0.10342915592767699</c:v>
                </c:pt>
                <c:pt idx="44">
                  <c:v>9.7611438503223402E-2</c:v>
                </c:pt>
                <c:pt idx="45">
                  <c:v>9.025554932607549E-2</c:v>
                </c:pt>
                <c:pt idx="46">
                  <c:v>7.8743704966632855E-2</c:v>
                </c:pt>
                <c:pt idx="47">
                  <c:v>7.2763519246621611E-2</c:v>
                </c:pt>
                <c:pt idx="48">
                  <c:v>6.0576521066269873E-2</c:v>
                </c:pt>
                <c:pt idx="49">
                  <c:v>5.323110994082314E-2</c:v>
                </c:pt>
                <c:pt idx="50">
                  <c:v>4.5569495607748589E-2</c:v>
                </c:pt>
                <c:pt idx="51">
                  <c:v>4.1080739575088066E-2</c:v>
                </c:pt>
                <c:pt idx="52">
                  <c:v>3.6660778531766969E-2</c:v>
                </c:pt>
                <c:pt idx="53">
                  <c:v>3.5417528345319971E-2</c:v>
                </c:pt>
                <c:pt idx="54">
                  <c:v>3.6341294920708922E-2</c:v>
                </c:pt>
                <c:pt idx="55">
                  <c:v>3.0799493786911825E-2</c:v>
                </c:pt>
                <c:pt idx="56">
                  <c:v>3.0584586489971199E-2</c:v>
                </c:pt>
                <c:pt idx="57">
                  <c:v>3.0478520516857843E-2</c:v>
                </c:pt>
                <c:pt idx="58">
                  <c:v>3.3462652517925573E-2</c:v>
                </c:pt>
                <c:pt idx="59">
                  <c:v>3.7132666938822556E-2</c:v>
                </c:pt>
                <c:pt idx="60">
                  <c:v>4.4504200702687902E-2</c:v>
                </c:pt>
                <c:pt idx="61">
                  <c:v>4.695691120221146E-2</c:v>
                </c:pt>
                <c:pt idx="62">
                  <c:v>5.3705611707207002E-2</c:v>
                </c:pt>
                <c:pt idx="63">
                  <c:v>6.2136201404591418E-2</c:v>
                </c:pt>
                <c:pt idx="64">
                  <c:v>6.1337663839720058E-2</c:v>
                </c:pt>
                <c:pt idx="65">
                  <c:v>5.944186469953805E-2</c:v>
                </c:pt>
                <c:pt idx="66">
                  <c:v>5.9424950698995449E-2</c:v>
                </c:pt>
                <c:pt idx="67">
                  <c:v>6.3317235912236702E-2</c:v>
                </c:pt>
                <c:pt idx="68">
                  <c:v>6.144665279518291E-2</c:v>
                </c:pt>
                <c:pt idx="69">
                  <c:v>6.0681918558055381E-2</c:v>
                </c:pt>
                <c:pt idx="70">
                  <c:v>5.7411352694684448E-2</c:v>
                </c:pt>
                <c:pt idx="71">
                  <c:v>5.4641233118193577E-2</c:v>
                </c:pt>
                <c:pt idx="72">
                  <c:v>5.0163774095608238E-2</c:v>
                </c:pt>
                <c:pt idx="73">
                  <c:v>4.9023959654565852E-2</c:v>
                </c:pt>
                <c:pt idx="74">
                  <c:v>4.1012716709432295E-2</c:v>
                </c:pt>
                <c:pt idx="75">
                  <c:v>3.1028102104400324E-2</c:v>
                </c:pt>
                <c:pt idx="76">
                  <c:v>2.7866665423526671E-2</c:v>
                </c:pt>
                <c:pt idx="77">
                  <c:v>2.8334598970928049E-2</c:v>
                </c:pt>
                <c:pt idx="78">
                  <c:v>2.3068161029857759E-2</c:v>
                </c:pt>
                <c:pt idx="79">
                  <c:v>2.0015267284583915E-2</c:v>
                </c:pt>
                <c:pt idx="80">
                  <c:v>2.1763669674367714E-2</c:v>
                </c:pt>
                <c:pt idx="81">
                  <c:v>2.0858429711398507E-2</c:v>
                </c:pt>
                <c:pt idx="82">
                  <c:v>2.2216324766346496E-2</c:v>
                </c:pt>
                <c:pt idx="83">
                  <c:v>2.2585310737260444E-2</c:v>
                </c:pt>
                <c:pt idx="84">
                  <c:v>1.7894218074845591E-2</c:v>
                </c:pt>
                <c:pt idx="85">
                  <c:v>1.2395111908325873E-2</c:v>
                </c:pt>
                <c:pt idx="86">
                  <c:v>1.3091181822736608E-2</c:v>
                </c:pt>
                <c:pt idx="87">
                  <c:v>1.1396582685639478E-2</c:v>
                </c:pt>
                <c:pt idx="88">
                  <c:v>8.5638617773275971E-3</c:v>
                </c:pt>
                <c:pt idx="89">
                  <c:v>7.7119327733354837E-3</c:v>
                </c:pt>
                <c:pt idx="90">
                  <c:v>9.0782757155927207E-3</c:v>
                </c:pt>
                <c:pt idx="91">
                  <c:v>7.7821719935657896E-3</c:v>
                </c:pt>
                <c:pt idx="92">
                  <c:v>-1.8408517076766717E-3</c:v>
                </c:pt>
                <c:pt idx="93">
                  <c:v>-6.5790335629032359E-3</c:v>
                </c:pt>
                <c:pt idx="94">
                  <c:v>-1.0688223591094004E-2</c:v>
                </c:pt>
                <c:pt idx="95">
                  <c:v>-1.3910076063863519E-2</c:v>
                </c:pt>
                <c:pt idx="96">
                  <c:v>-1.4388542831703877E-2</c:v>
                </c:pt>
                <c:pt idx="97">
                  <c:v>-1.323999335096826E-2</c:v>
                </c:pt>
                <c:pt idx="98">
                  <c:v>-1.3388319214118316E-2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111664"/>
        <c:axId val="219112224"/>
      </c:lineChart>
      <c:dateAx>
        <c:axId val="21911166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112224"/>
        <c:crosses val="autoZero"/>
        <c:auto val="1"/>
        <c:lblOffset val="100"/>
        <c:baseTimeUnit val="months"/>
        <c:majorUnit val="12"/>
        <c:majorTimeUnit val="months"/>
      </c:dateAx>
      <c:valAx>
        <c:axId val="2191122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1116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Preço de commodity</a:t>
            </a:r>
            <a:r>
              <a:rPr lang="en-US" sz="1800" b="1" baseline="0">
                <a:solidFill>
                  <a:sysClr val="windowText" lastClr="000000"/>
                </a:solidFill>
              </a:rPr>
              <a:t> agrícola e Importação da China</a:t>
            </a:r>
            <a:endParaRPr lang="en-US" sz="18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volume de importação da Ásia emergente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'Média Mensal'!$A$157:$A$449</c:f>
              <c:numCache>
                <c:formatCode>mmm\-yy</c:formatCode>
                <c:ptCount val="293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</c:numCache>
            </c:numRef>
          </c:cat>
          <c:val>
            <c:numRef>
              <c:f>'Média Mensal'!$W$157:$W$447</c:f>
              <c:numCache>
                <c:formatCode>0%</c:formatCode>
                <c:ptCount val="291"/>
                <c:pt idx="0">
                  <c:v>-8.1098610036971497E-3</c:v>
                </c:pt>
                <c:pt idx="1">
                  <c:v>1.8457809747058462E-2</c:v>
                </c:pt>
                <c:pt idx="2">
                  <c:v>8.1436737052155372E-2</c:v>
                </c:pt>
                <c:pt idx="3">
                  <c:v>8.5474979798304762E-2</c:v>
                </c:pt>
                <c:pt idx="4">
                  <c:v>8.8315299163794769E-2</c:v>
                </c:pt>
                <c:pt idx="5">
                  <c:v>0.11178966778100041</c:v>
                </c:pt>
                <c:pt idx="6">
                  <c:v>0.11677161517826518</c:v>
                </c:pt>
                <c:pt idx="7">
                  <c:v>0.10653428144245614</c:v>
                </c:pt>
                <c:pt idx="8">
                  <c:v>8.6246627535201625E-2</c:v>
                </c:pt>
                <c:pt idx="9">
                  <c:v>0.10091580896426589</c:v>
                </c:pt>
                <c:pt idx="10">
                  <c:v>0.13157139878375501</c:v>
                </c:pt>
                <c:pt idx="11">
                  <c:v>0.16976084778449163</c:v>
                </c:pt>
                <c:pt idx="12">
                  <c:v>0.1521105054050893</c:v>
                </c:pt>
                <c:pt idx="13">
                  <c:v>0.14203825829269978</c:v>
                </c:pt>
                <c:pt idx="14">
                  <c:v>0.10883756255725352</c:v>
                </c:pt>
                <c:pt idx="15">
                  <c:v>0.12776221931722853</c:v>
                </c:pt>
                <c:pt idx="16">
                  <c:v>0.1395234882259091</c:v>
                </c:pt>
                <c:pt idx="17">
                  <c:v>0.12288047386479128</c:v>
                </c:pt>
                <c:pt idx="18">
                  <c:v>0.12047553850125259</c:v>
                </c:pt>
                <c:pt idx="19">
                  <c:v>0.12297710267688355</c:v>
                </c:pt>
                <c:pt idx="20">
                  <c:v>0.15452860551065384</c:v>
                </c:pt>
                <c:pt idx="21">
                  <c:v>0.1452960638330183</c:v>
                </c:pt>
                <c:pt idx="22">
                  <c:v>0.13437453014798284</c:v>
                </c:pt>
                <c:pt idx="23">
                  <c:v>0.13969543700892784</c:v>
                </c:pt>
                <c:pt idx="24">
                  <c:v>0.13625038552051261</c:v>
                </c:pt>
                <c:pt idx="25">
                  <c:v>0.13267571145313362</c:v>
                </c:pt>
                <c:pt idx="26">
                  <c:v>0.11316710917149941</c:v>
                </c:pt>
                <c:pt idx="27">
                  <c:v>0.11722695879861966</c:v>
                </c:pt>
                <c:pt idx="28">
                  <c:v>0.12896007325682768</c:v>
                </c:pt>
                <c:pt idx="29">
                  <c:v>0.14703156950215734</c:v>
                </c:pt>
                <c:pt idx="30">
                  <c:v>0.14086822557894285</c:v>
                </c:pt>
                <c:pt idx="31">
                  <c:v>0.14804104650659045</c:v>
                </c:pt>
                <c:pt idx="32">
                  <c:v>0.13327082109363264</c:v>
                </c:pt>
                <c:pt idx="33">
                  <c:v>0.14393502194548202</c:v>
                </c:pt>
                <c:pt idx="34">
                  <c:v>0.13869193711652872</c:v>
                </c:pt>
                <c:pt idx="35">
                  <c:v>0.13363633083162951</c:v>
                </c:pt>
                <c:pt idx="36">
                  <c:v>0.133263022344422</c:v>
                </c:pt>
                <c:pt idx="37">
                  <c:v>0.12922798326746765</c:v>
                </c:pt>
                <c:pt idx="38">
                  <c:v>0.14941137533592896</c:v>
                </c:pt>
                <c:pt idx="39">
                  <c:v>0.14214752093409833</c:v>
                </c:pt>
                <c:pt idx="40">
                  <c:v>0.15880061626178477</c:v>
                </c:pt>
                <c:pt idx="41">
                  <c:v>0.15974255858727648</c:v>
                </c:pt>
                <c:pt idx="42">
                  <c:v>0.18557585165632284</c:v>
                </c:pt>
                <c:pt idx="43">
                  <c:v>0.18361776432066623</c:v>
                </c:pt>
                <c:pt idx="44">
                  <c:v>0.17544636782164247</c:v>
                </c:pt>
                <c:pt idx="45">
                  <c:v>0.16088014928337557</c:v>
                </c:pt>
                <c:pt idx="46">
                  <c:v>0.14521657155505796</c:v>
                </c:pt>
                <c:pt idx="47">
                  <c:v>0.12910237829155036</c:v>
                </c:pt>
                <c:pt idx="48">
                  <c:v>0.12798750708802209</c:v>
                </c:pt>
                <c:pt idx="49">
                  <c:v>0.13520036061295482</c:v>
                </c:pt>
                <c:pt idx="50">
                  <c:v>0.12783052297094</c:v>
                </c:pt>
                <c:pt idx="51">
                  <c:v>0.12647724203532262</c:v>
                </c:pt>
                <c:pt idx="52">
                  <c:v>9.591789799618522E-2</c:v>
                </c:pt>
                <c:pt idx="53">
                  <c:v>7.8839761149599452E-2</c:v>
                </c:pt>
                <c:pt idx="54">
                  <c:v>5.5520867288355591E-2</c:v>
                </c:pt>
                <c:pt idx="55">
                  <c:v>4.2446507754334784E-2</c:v>
                </c:pt>
                <c:pt idx="56">
                  <c:v>3.6149612101749717E-2</c:v>
                </c:pt>
                <c:pt idx="57">
                  <c:v>4.146421167730896E-2</c:v>
                </c:pt>
                <c:pt idx="58">
                  <c:v>5.0652665609700165E-2</c:v>
                </c:pt>
                <c:pt idx="59">
                  <c:v>7.2302137922068077E-2</c:v>
                </c:pt>
                <c:pt idx="60">
                  <c:v>5.6946006561651386E-2</c:v>
                </c:pt>
                <c:pt idx="61">
                  <c:v>5.3073875642527302E-2</c:v>
                </c:pt>
                <c:pt idx="62">
                  <c:v>4.938734700559122E-2</c:v>
                </c:pt>
                <c:pt idx="63">
                  <c:v>5.7572954683867916E-2</c:v>
                </c:pt>
                <c:pt idx="64">
                  <c:v>6.3095927410618424E-2</c:v>
                </c:pt>
                <c:pt idx="65">
                  <c:v>6.8528439360950433E-2</c:v>
                </c:pt>
                <c:pt idx="66">
                  <c:v>8.1550611902842629E-2</c:v>
                </c:pt>
                <c:pt idx="67">
                  <c:v>7.8501426103535943E-2</c:v>
                </c:pt>
                <c:pt idx="68">
                  <c:v>7.894586039853424E-2</c:v>
                </c:pt>
                <c:pt idx="69">
                  <c:v>6.7817252454109189E-2</c:v>
                </c:pt>
                <c:pt idx="70">
                  <c:v>5.6188186377268412E-2</c:v>
                </c:pt>
                <c:pt idx="71">
                  <c:v>3.8473931584136922E-2</c:v>
                </c:pt>
                <c:pt idx="72">
                  <c:v>9.0183566367452173E-4</c:v>
                </c:pt>
                <c:pt idx="73">
                  <c:v>-1.8373598001361846E-2</c:v>
                </c:pt>
                <c:pt idx="74">
                  <c:v>-4.4491116000931918E-2</c:v>
                </c:pt>
                <c:pt idx="75">
                  <c:v>-4.7586560364709762E-2</c:v>
                </c:pt>
                <c:pt idx="76">
                  <c:v>-6.3871003313489494E-2</c:v>
                </c:pt>
                <c:pt idx="77">
                  <c:v>-7.7387902902908867E-2</c:v>
                </c:pt>
                <c:pt idx="78">
                  <c:v>-0.10109903620254179</c:v>
                </c:pt>
                <c:pt idx="79">
                  <c:v>-0.10088722079753365</c:v>
                </c:pt>
                <c:pt idx="80">
                  <c:v>-0.10010920846835658</c:v>
                </c:pt>
                <c:pt idx="81">
                  <c:v>-0.1028398020821446</c:v>
                </c:pt>
                <c:pt idx="82">
                  <c:v>-9.1680803451415827E-2</c:v>
                </c:pt>
                <c:pt idx="83">
                  <c:v>-8.1807575369066687E-2</c:v>
                </c:pt>
                <c:pt idx="84">
                  <c:v>-3.0541485651531919E-2</c:v>
                </c:pt>
                <c:pt idx="85">
                  <c:v>-3.1490288775704034E-3</c:v>
                </c:pt>
                <c:pt idx="86">
                  <c:v>3.5444132032358189E-2</c:v>
                </c:pt>
                <c:pt idx="87">
                  <c:v>4.7251436675229463E-2</c:v>
                </c:pt>
                <c:pt idx="88">
                  <c:v>7.3075971772856629E-2</c:v>
                </c:pt>
                <c:pt idx="89">
                  <c:v>9.9801304893152532E-2</c:v>
                </c:pt>
                <c:pt idx="90">
                  <c:v>0.12294266574669388</c:v>
                </c:pt>
                <c:pt idx="91">
                  <c:v>0.12927623913570008</c:v>
                </c:pt>
                <c:pt idx="92">
                  <c:v>0.12137396389963495</c:v>
                </c:pt>
                <c:pt idx="93">
                  <c:v>0.13248346592122462</c:v>
                </c:pt>
                <c:pt idx="94">
                  <c:v>0.14691991736267074</c:v>
                </c:pt>
                <c:pt idx="95">
                  <c:v>0.15340918722070906</c:v>
                </c:pt>
                <c:pt idx="96">
                  <c:v>0.16209886730133682</c:v>
                </c:pt>
                <c:pt idx="97">
                  <c:v>0.17081852627651251</c:v>
                </c:pt>
                <c:pt idx="98">
                  <c:v>0.1641975048762947</c:v>
                </c:pt>
                <c:pt idx="99">
                  <c:v>0.15788131075186462</c:v>
                </c:pt>
                <c:pt idx="100">
                  <c:v>0.14837891081609911</c:v>
                </c:pt>
                <c:pt idx="101">
                  <c:v>0.15911060393088516</c:v>
                </c:pt>
                <c:pt idx="102">
                  <c:v>0.16671007417829919</c:v>
                </c:pt>
                <c:pt idx="103">
                  <c:v>0.18737871209133616</c:v>
                </c:pt>
                <c:pt idx="104">
                  <c:v>0.21247114929123567</c:v>
                </c:pt>
                <c:pt idx="105">
                  <c:v>0.22193756749907623</c:v>
                </c:pt>
                <c:pt idx="106">
                  <c:v>0.20427615779148511</c:v>
                </c:pt>
                <c:pt idx="107">
                  <c:v>0.18335482232396161</c:v>
                </c:pt>
                <c:pt idx="108">
                  <c:v>0.15671537589850049</c:v>
                </c:pt>
                <c:pt idx="109">
                  <c:v>0.13086405146450764</c:v>
                </c:pt>
                <c:pt idx="110">
                  <c:v>0.10800810425750851</c:v>
                </c:pt>
                <c:pt idx="111">
                  <c:v>7.4667911697403833E-2</c:v>
                </c:pt>
                <c:pt idx="112">
                  <c:v>4.4338439557163323E-2</c:v>
                </c:pt>
                <c:pt idx="113">
                  <c:v>1.383053970267456E-2</c:v>
                </c:pt>
                <c:pt idx="114">
                  <c:v>-7.0659027916241124E-3</c:v>
                </c:pt>
                <c:pt idx="115">
                  <c:v>-2.8473028188752525E-2</c:v>
                </c:pt>
                <c:pt idx="116">
                  <c:v>-4.6638842130091063E-2</c:v>
                </c:pt>
                <c:pt idx="117">
                  <c:v>-5.85040972966685E-2</c:v>
                </c:pt>
                <c:pt idx="118">
                  <c:v>-6.0724985644646123E-2</c:v>
                </c:pt>
                <c:pt idx="119">
                  <c:v>-5.4113598814133246E-2</c:v>
                </c:pt>
                <c:pt idx="120">
                  <c:v>-4.8949613499648437E-2</c:v>
                </c:pt>
                <c:pt idx="121">
                  <c:v>-4.4596667097873577E-2</c:v>
                </c:pt>
                <c:pt idx="122">
                  <c:v>-1.963220340797811E-2</c:v>
                </c:pt>
                <c:pt idx="123">
                  <c:v>2.2715540079566443E-2</c:v>
                </c:pt>
                <c:pt idx="124">
                  <c:v>7.5437702670858142E-2</c:v>
                </c:pt>
                <c:pt idx="125">
                  <c:v>9.8222369461167913E-2</c:v>
                </c:pt>
                <c:pt idx="126">
                  <c:v>0.12304886485884237</c:v>
                </c:pt>
                <c:pt idx="127">
                  <c:v>0.14828039890718081</c:v>
                </c:pt>
                <c:pt idx="128">
                  <c:v>0.18060531724975482</c:v>
                </c:pt>
                <c:pt idx="129">
                  <c:v>0.18832366891184305</c:v>
                </c:pt>
                <c:pt idx="130">
                  <c:v>0.1998616331791454</c:v>
                </c:pt>
                <c:pt idx="131">
                  <c:v>0.18847657877822699</c:v>
                </c:pt>
                <c:pt idx="132">
                  <c:v>0.20466071135906683</c:v>
                </c:pt>
                <c:pt idx="133">
                  <c:v>0.20490061775981161</c:v>
                </c:pt>
                <c:pt idx="134">
                  <c:v>0.20790500336362228</c:v>
                </c:pt>
                <c:pt idx="135">
                  <c:v>0.17084742149211585</c:v>
                </c:pt>
                <c:pt idx="136">
                  <c:v>0.13904338308474484</c:v>
                </c:pt>
                <c:pt idx="137">
                  <c:v>0.12016975390494888</c:v>
                </c:pt>
                <c:pt idx="138">
                  <c:v>0.11368861850737355</c:v>
                </c:pt>
                <c:pt idx="139">
                  <c:v>0.10324335191095879</c:v>
                </c:pt>
                <c:pt idx="140">
                  <c:v>0.10469187352228149</c:v>
                </c:pt>
                <c:pt idx="141">
                  <c:v>0.12178400552183288</c:v>
                </c:pt>
                <c:pt idx="142">
                  <c:v>0.13654968864461026</c:v>
                </c:pt>
                <c:pt idx="143">
                  <c:v>0.16784618754132996</c:v>
                </c:pt>
                <c:pt idx="144">
                  <c:v>0.18318806058694492</c:v>
                </c:pt>
                <c:pt idx="145">
                  <c:v>0.20793182447674741</c:v>
                </c:pt>
                <c:pt idx="146">
                  <c:v>0.19356670883851224</c:v>
                </c:pt>
                <c:pt idx="147">
                  <c:v>0.19670329435614375</c:v>
                </c:pt>
                <c:pt idx="148">
                  <c:v>0.20085492220868173</c:v>
                </c:pt>
                <c:pt idx="149">
                  <c:v>0.2227655207385042</c:v>
                </c:pt>
                <c:pt idx="150">
                  <c:v>0.22140319378560092</c:v>
                </c:pt>
                <c:pt idx="151">
                  <c:v>0.211790513400818</c:v>
                </c:pt>
                <c:pt idx="152">
                  <c:v>0.17312378436021092</c:v>
                </c:pt>
                <c:pt idx="153">
                  <c:v>0.15507712568024346</c:v>
                </c:pt>
                <c:pt idx="154">
                  <c:v>0.13718713219881429</c:v>
                </c:pt>
                <c:pt idx="155">
                  <c:v>0.12656844844195669</c:v>
                </c:pt>
                <c:pt idx="156">
                  <c:v>9.6077594312753645E-2</c:v>
                </c:pt>
                <c:pt idx="157">
                  <c:v>6.6646548596760447E-2</c:v>
                </c:pt>
                <c:pt idx="158">
                  <c:v>6.4294918133005696E-2</c:v>
                </c:pt>
                <c:pt idx="159">
                  <c:v>7.550254449181848E-2</c:v>
                </c:pt>
                <c:pt idx="160">
                  <c:v>9.7582467136128281E-2</c:v>
                </c:pt>
                <c:pt idx="161">
                  <c:v>9.4134050761461641E-2</c:v>
                </c:pt>
                <c:pt idx="162">
                  <c:v>9.1906887719388264E-2</c:v>
                </c:pt>
                <c:pt idx="163">
                  <c:v>9.4050239071539865E-2</c:v>
                </c:pt>
                <c:pt idx="164">
                  <c:v>0.11181377916122903</c:v>
                </c:pt>
                <c:pt idx="165">
                  <c:v>0.12668620655270479</c:v>
                </c:pt>
                <c:pt idx="166">
                  <c:v>0.12213666002945245</c:v>
                </c:pt>
                <c:pt idx="167">
                  <c:v>0.11494562683490672</c:v>
                </c:pt>
                <c:pt idx="168">
                  <c:v>0.11707678122302956</c:v>
                </c:pt>
                <c:pt idx="169">
                  <c:v>0.13570328419995437</c:v>
                </c:pt>
                <c:pt idx="170">
                  <c:v>0.13757681082609396</c:v>
                </c:pt>
                <c:pt idx="171">
                  <c:v>0.12162814772578234</c:v>
                </c:pt>
                <c:pt idx="172">
                  <c:v>9.2942757667210607E-2</c:v>
                </c:pt>
                <c:pt idx="173">
                  <c:v>8.7589296654670745E-2</c:v>
                </c:pt>
                <c:pt idx="174">
                  <c:v>9.1266940692064091E-2</c:v>
                </c:pt>
                <c:pt idx="175">
                  <c:v>0.10209371594625516</c:v>
                </c:pt>
                <c:pt idx="176">
                  <c:v>0.10811223281094606</c:v>
                </c:pt>
                <c:pt idx="177">
                  <c:v>9.5896437526572509E-2</c:v>
                </c:pt>
                <c:pt idx="178">
                  <c:v>9.9081929337216268E-2</c:v>
                </c:pt>
                <c:pt idx="179">
                  <c:v>9.1800345253796101E-2</c:v>
                </c:pt>
                <c:pt idx="180">
                  <c:v>9.9982548686365469E-2</c:v>
                </c:pt>
                <c:pt idx="181">
                  <c:v>8.7362230484915981E-2</c:v>
                </c:pt>
                <c:pt idx="182">
                  <c:v>8.758777862861078E-2</c:v>
                </c:pt>
                <c:pt idx="183">
                  <c:v>0.10159220105440436</c:v>
                </c:pt>
                <c:pt idx="184">
                  <c:v>0.104898944564213</c:v>
                </c:pt>
                <c:pt idx="185">
                  <c:v>0.10040468486606025</c:v>
                </c:pt>
                <c:pt idx="186">
                  <c:v>9.4678563796509518E-2</c:v>
                </c:pt>
                <c:pt idx="187">
                  <c:v>9.3290995811842858E-2</c:v>
                </c:pt>
                <c:pt idx="188">
                  <c:v>8.1017882408561226E-2</c:v>
                </c:pt>
                <c:pt idx="189">
                  <c:v>8.4490750069547538E-2</c:v>
                </c:pt>
                <c:pt idx="190">
                  <c:v>9.1992121633933888E-2</c:v>
                </c:pt>
                <c:pt idx="191">
                  <c:v>0.10870628561047124</c:v>
                </c:pt>
                <c:pt idx="192">
                  <c:v>0.11133201361995382</c:v>
                </c:pt>
                <c:pt idx="193">
                  <c:v>0.11133199801198557</c:v>
                </c:pt>
                <c:pt idx="194">
                  <c:v>0.11111090166507798</c:v>
                </c:pt>
                <c:pt idx="195">
                  <c:v>9.7746889219477051E-2</c:v>
                </c:pt>
                <c:pt idx="196">
                  <c:v>9.7811664273061538E-2</c:v>
                </c:pt>
                <c:pt idx="197">
                  <c:v>8.4933095525870472E-2</c:v>
                </c:pt>
                <c:pt idx="198">
                  <c:v>7.9733164881392815E-2</c:v>
                </c:pt>
                <c:pt idx="199">
                  <c:v>7.1518546079798018E-2</c:v>
                </c:pt>
                <c:pt idx="200">
                  <c:v>8.0439646959221678E-2</c:v>
                </c:pt>
                <c:pt idx="201">
                  <c:v>7.2476376464412295E-2</c:v>
                </c:pt>
                <c:pt idx="202">
                  <c:v>2.2417054010179127E-2</c:v>
                </c:pt>
                <c:pt idx="203">
                  <c:v>-5.5050838215389253E-2</c:v>
                </c:pt>
                <c:pt idx="204">
                  <c:v>-0.14130944029481562</c:v>
                </c:pt>
                <c:pt idx="205">
                  <c:v>-0.18047174356758766</c:v>
                </c:pt>
                <c:pt idx="206">
                  <c:v>-0.19057390087292536</c:v>
                </c:pt>
                <c:pt idx="207">
                  <c:v>-0.17059781475499736</c:v>
                </c:pt>
                <c:pt idx="208">
                  <c:v>-0.15560743507950059</c:v>
                </c:pt>
                <c:pt idx="209">
                  <c:v>-0.1135438472932484</c:v>
                </c:pt>
                <c:pt idx="210">
                  <c:v>-8.999569126808471E-2</c:v>
                </c:pt>
                <c:pt idx="211">
                  <c:v>-6.9639343696244138E-2</c:v>
                </c:pt>
                <c:pt idx="212">
                  <c:v>-5.4633279998620665E-2</c:v>
                </c:pt>
                <c:pt idx="213">
                  <c:v>-3.3913897685832528E-2</c:v>
                </c:pt>
                <c:pt idx="214">
                  <c:v>2.2532861820030448E-2</c:v>
                </c:pt>
                <c:pt idx="215">
                  <c:v>0.10678295733149379</c:v>
                </c:pt>
                <c:pt idx="216">
                  <c:v>0.2152721289226367</c:v>
                </c:pt>
                <c:pt idx="217">
                  <c:v>0.28662993717335317</c:v>
                </c:pt>
                <c:pt idx="218">
                  <c:v>0.30620891878169543</c:v>
                </c:pt>
                <c:pt idx="219">
                  <c:v>0.2873974330695297</c:v>
                </c:pt>
                <c:pt idx="220">
                  <c:v>0.26728211742598185</c:v>
                </c:pt>
                <c:pt idx="221">
                  <c:v>0.22181041322627548</c:v>
                </c:pt>
                <c:pt idx="222">
                  <c:v>0.19757678737211104</c:v>
                </c:pt>
                <c:pt idx="223">
                  <c:v>0.18319160991547045</c:v>
                </c:pt>
                <c:pt idx="224">
                  <c:v>0.15835529333269904</c:v>
                </c:pt>
                <c:pt idx="225">
                  <c:v>0.14650705091405825</c:v>
                </c:pt>
                <c:pt idx="226">
                  <c:v>0.1399665558156864</c:v>
                </c:pt>
                <c:pt idx="227">
                  <c:v>0.12883976693322952</c:v>
                </c:pt>
                <c:pt idx="228">
                  <c:v>0.13159724547404172</c:v>
                </c:pt>
                <c:pt idx="229">
                  <c:v>0.11203229420538219</c:v>
                </c:pt>
                <c:pt idx="230">
                  <c:v>0.11099284410623378</c:v>
                </c:pt>
                <c:pt idx="231">
                  <c:v>8.2247035630259369E-2</c:v>
                </c:pt>
                <c:pt idx="232">
                  <c:v>7.6933366680831616E-2</c:v>
                </c:pt>
                <c:pt idx="233">
                  <c:v>6.210743707137012E-2</c:v>
                </c:pt>
                <c:pt idx="234">
                  <c:v>5.7998557845569954E-2</c:v>
                </c:pt>
                <c:pt idx="235">
                  <c:v>5.1604265035413599E-2</c:v>
                </c:pt>
                <c:pt idx="236">
                  <c:v>5.2884215921741751E-2</c:v>
                </c:pt>
                <c:pt idx="237">
                  <c:v>5.5084738733460092E-2</c:v>
                </c:pt>
                <c:pt idx="238">
                  <c:v>3.2344017206574316E-2</c:v>
                </c:pt>
                <c:pt idx="239">
                  <c:v>2.0780460801279377E-2</c:v>
                </c:pt>
                <c:pt idx="240">
                  <c:v>-7.0947043582005875E-3</c:v>
                </c:pt>
                <c:pt idx="241">
                  <c:v>-5.4415907767682015E-3</c:v>
                </c:pt>
                <c:pt idx="242">
                  <c:v>-5.2960203629303093E-3</c:v>
                </c:pt>
                <c:pt idx="243">
                  <c:v>7.2580835463182947E-3</c:v>
                </c:pt>
                <c:pt idx="244">
                  <c:v>1.5887416770358875E-2</c:v>
                </c:pt>
                <c:pt idx="245">
                  <c:v>3.0082865480155263E-2</c:v>
                </c:pt>
                <c:pt idx="246">
                  <c:v>4.6357678380682499E-2</c:v>
                </c:pt>
                <c:pt idx="247">
                  <c:v>3.1056442992959177E-2</c:v>
                </c:pt>
                <c:pt idx="248">
                  <c:v>3.9823942681163071E-2</c:v>
                </c:pt>
                <c:pt idx="249">
                  <c:v>3.4978796233438691E-2</c:v>
                </c:pt>
                <c:pt idx="250">
                  <c:v>5.7978088618199752E-2</c:v>
                </c:pt>
                <c:pt idx="251">
                  <c:v>6.0722617710168958E-2</c:v>
                </c:pt>
                <c:pt idx="252">
                  <c:v>7.7943528068862733E-2</c:v>
                </c:pt>
                <c:pt idx="253">
                  <c:v>7.3354432369645117E-2</c:v>
                </c:pt>
                <c:pt idx="254">
                  <c:v>7.9527518522805263E-2</c:v>
                </c:pt>
                <c:pt idx="255">
                  <c:v>9.0454143188553049E-2</c:v>
                </c:pt>
                <c:pt idx="256">
                  <c:v>8.7724897136830737E-2</c:v>
                </c:pt>
                <c:pt idx="257">
                  <c:v>6.5516199466613134E-2</c:v>
                </c:pt>
                <c:pt idx="258">
                  <c:v>4.8789624329065751E-2</c:v>
                </c:pt>
                <c:pt idx="259">
                  <c:v>6.4242774469675634E-2</c:v>
                </c:pt>
                <c:pt idx="260">
                  <c:v>6.596241813710324E-2</c:v>
                </c:pt>
                <c:pt idx="261">
                  <c:v>6.2664641786223108E-2</c:v>
                </c:pt>
                <c:pt idx="262">
                  <c:v>4.9107560706367792E-2</c:v>
                </c:pt>
                <c:pt idx="263">
                  <c:v>5.1958887650747743E-2</c:v>
                </c:pt>
                <c:pt idx="264">
                  <c:v>4.8316027980976894E-2</c:v>
                </c:pt>
                <c:pt idx="265">
                  <c:v>5.7238768298448983E-2</c:v>
                </c:pt>
                <c:pt idx="266">
                  <c:v>4.0584687679212417E-2</c:v>
                </c:pt>
                <c:pt idx="267">
                  <c:v>2.9953694458711766E-2</c:v>
                </c:pt>
                <c:pt idx="268">
                  <c:v>1.1627630979503589E-2</c:v>
                </c:pt>
                <c:pt idx="269">
                  <c:v>2.6568870509215747E-2</c:v>
                </c:pt>
                <c:pt idx="270">
                  <c:v>2.7666421486723936E-2</c:v>
                </c:pt>
                <c:pt idx="271">
                  <c:v>3.3027795340761168E-2</c:v>
                </c:pt>
                <c:pt idx="272">
                  <c:v>4.1198969181934997E-2</c:v>
                </c:pt>
                <c:pt idx="273">
                  <c:v>5.1107213837415566E-2</c:v>
                </c:pt>
                <c:pt idx="274">
                  <c:v>5.5725591035878042E-2</c:v>
                </c:pt>
                <c:pt idx="275">
                  <c:v>4.4084168425769343E-2</c:v>
                </c:pt>
                <c:pt idx="276">
                  <c:v>1.899786760341371E-2</c:v>
                </c:pt>
                <c:pt idx="277">
                  <c:v>-7.3450268551055187E-3</c:v>
                </c:pt>
                <c:pt idx="278">
                  <c:v>-2.1703986559930444E-2</c:v>
                </c:pt>
                <c:pt idx="279">
                  <c:v>-2.2501421341874273E-2</c:v>
                </c:pt>
                <c:pt idx="280">
                  <c:v>-1.7972602883535194E-2</c:v>
                </c:pt>
                <c:pt idx="281">
                  <c:v>-5.1353510367072586E-3</c:v>
                </c:pt>
                <c:pt idx="282">
                  <c:v>1.2221568490743406E-2</c:v>
                </c:pt>
                <c:pt idx="283">
                  <c:v>2.5768665438689498E-2</c:v>
                </c:pt>
                <c:pt idx="284">
                  <c:v>-6.5900624364767513E-3</c:v>
                </c:pt>
                <c:pt idx="285">
                  <c:v>-2.6562595228672881E-2</c:v>
                </c:pt>
                <c:pt idx="286">
                  <c:v>-3.3006168274488989E-2</c:v>
                </c:pt>
                <c:pt idx="287">
                  <c:v>-4.9008649733318643E-3</c:v>
                </c:pt>
                <c:pt idx="288">
                  <c:v>-2.9711764790792961E-3</c:v>
                </c:pt>
                <c:pt idx="289">
                  <c:v>-1.2111334953665231E-2</c:v>
                </c:pt>
                <c:pt idx="290">
                  <c:v>-2.1537505451909356E-2</c:v>
                </c:pt>
              </c:numCache>
            </c:numRef>
          </c:val>
          <c:smooth val="0"/>
        </c:ser>
        <c:ser>
          <c:idx val="1"/>
          <c:order val="1"/>
          <c:tx>
            <c:v>preço de commodities agrícolas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'Média Mensal'!$A$157:$A$449</c:f>
              <c:numCache>
                <c:formatCode>mmm\-yy</c:formatCode>
                <c:ptCount val="293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</c:numCache>
            </c:numRef>
          </c:cat>
          <c:val>
            <c:numRef>
              <c:f>'Média Mensal'!$X$157:$X$447</c:f>
              <c:numCache>
                <c:formatCode>0%</c:formatCode>
                <c:ptCount val="291"/>
                <c:pt idx="0">
                  <c:v>-0.10391770319816707</c:v>
                </c:pt>
                <c:pt idx="1">
                  <c:v>-0.1022668408279882</c:v>
                </c:pt>
                <c:pt idx="2">
                  <c:v>-8.8700540726234456E-2</c:v>
                </c:pt>
                <c:pt idx="3">
                  <c:v>-7.3601814472593619E-2</c:v>
                </c:pt>
                <c:pt idx="4">
                  <c:v>-6.6238857792554784E-2</c:v>
                </c:pt>
                <c:pt idx="5">
                  <c:v>-7.1061617921447939E-2</c:v>
                </c:pt>
                <c:pt idx="6">
                  <c:v>-6.9388736670779938E-2</c:v>
                </c:pt>
                <c:pt idx="7">
                  <c:v>-6.2552038414129596E-2</c:v>
                </c:pt>
                <c:pt idx="8">
                  <c:v>-3.8320728482889699E-2</c:v>
                </c:pt>
                <c:pt idx="9">
                  <c:v>-1.3995178239219697E-2</c:v>
                </c:pt>
                <c:pt idx="10">
                  <c:v>1.0334991114346215E-2</c:v>
                </c:pt>
                <c:pt idx="11">
                  <c:v>3.0627642650830067E-2</c:v>
                </c:pt>
                <c:pt idx="12">
                  <c:v>4.7859707707526455E-2</c:v>
                </c:pt>
                <c:pt idx="13">
                  <c:v>7.9701001765891011E-2</c:v>
                </c:pt>
                <c:pt idx="14">
                  <c:v>0.10755555046242216</c:v>
                </c:pt>
                <c:pt idx="15">
                  <c:v>0.11975934266637323</c:v>
                </c:pt>
                <c:pt idx="16">
                  <c:v>0.12371491483645092</c:v>
                </c:pt>
                <c:pt idx="17">
                  <c:v>0.11904208025983065</c:v>
                </c:pt>
                <c:pt idx="18">
                  <c:v>0.1262769794711831</c:v>
                </c:pt>
                <c:pt idx="19">
                  <c:v>0.12815341383774159</c:v>
                </c:pt>
                <c:pt idx="20">
                  <c:v>0.12561403582104558</c:v>
                </c:pt>
                <c:pt idx="21">
                  <c:v>0.11759839354864599</c:v>
                </c:pt>
                <c:pt idx="22">
                  <c:v>0.10076404893516</c:v>
                </c:pt>
                <c:pt idx="23">
                  <c:v>8.6947286096127119E-2</c:v>
                </c:pt>
                <c:pt idx="24">
                  <c:v>7.6312082751686772E-2</c:v>
                </c:pt>
                <c:pt idx="25">
                  <c:v>6.3275457247458089E-2</c:v>
                </c:pt>
                <c:pt idx="26">
                  <c:v>5.3423798454286908E-2</c:v>
                </c:pt>
                <c:pt idx="27">
                  <c:v>5.0314846645817868E-2</c:v>
                </c:pt>
                <c:pt idx="28">
                  <c:v>4.5842713242896238E-2</c:v>
                </c:pt>
                <c:pt idx="29">
                  <c:v>6.4752514703615871E-2</c:v>
                </c:pt>
                <c:pt idx="30">
                  <c:v>6.7045772990636188E-2</c:v>
                </c:pt>
                <c:pt idx="31">
                  <c:v>8.8773781867346635E-2</c:v>
                </c:pt>
                <c:pt idx="32">
                  <c:v>9.1205205835529046E-2</c:v>
                </c:pt>
                <c:pt idx="33">
                  <c:v>9.1864662553501342E-2</c:v>
                </c:pt>
                <c:pt idx="34">
                  <c:v>8.9565446697798645E-2</c:v>
                </c:pt>
                <c:pt idx="35">
                  <c:v>9.5513581545798587E-2</c:v>
                </c:pt>
                <c:pt idx="36">
                  <c:v>0.11412795758400907</c:v>
                </c:pt>
                <c:pt idx="37">
                  <c:v>0.1239030238820813</c:v>
                </c:pt>
                <c:pt idx="38">
                  <c:v>0.13808994679444542</c:v>
                </c:pt>
                <c:pt idx="39">
                  <c:v>0.13189998186139928</c:v>
                </c:pt>
                <c:pt idx="40">
                  <c:v>0.11841770662566553</c:v>
                </c:pt>
                <c:pt idx="41">
                  <c:v>6.796414219955027E-2</c:v>
                </c:pt>
                <c:pt idx="42">
                  <c:v>2.1952020326639676E-2</c:v>
                </c:pt>
                <c:pt idx="43">
                  <c:v>-3.1850196078091919E-2</c:v>
                </c:pt>
                <c:pt idx="44">
                  <c:v>-6.101302762130878E-2</c:v>
                </c:pt>
                <c:pt idx="45">
                  <c:v>-7.7611793652424099E-2</c:v>
                </c:pt>
                <c:pt idx="46">
                  <c:v>-7.5344313257705298E-2</c:v>
                </c:pt>
                <c:pt idx="47">
                  <c:v>-8.7664355059917543E-2</c:v>
                </c:pt>
                <c:pt idx="48">
                  <c:v>-9.9892050849220149E-2</c:v>
                </c:pt>
                <c:pt idx="49">
                  <c:v>-0.12168273531019558</c:v>
                </c:pt>
                <c:pt idx="50">
                  <c:v>-0.13782061356746012</c:v>
                </c:pt>
                <c:pt idx="51">
                  <c:v>-0.15110548185605532</c:v>
                </c:pt>
                <c:pt idx="52">
                  <c:v>-0.14654904199664343</c:v>
                </c:pt>
                <c:pt idx="53">
                  <c:v>-0.12767035952640793</c:v>
                </c:pt>
                <c:pt idx="54">
                  <c:v>-8.7582582529023179E-2</c:v>
                </c:pt>
                <c:pt idx="55">
                  <c:v>-3.3340171085788906E-2</c:v>
                </c:pt>
                <c:pt idx="56">
                  <c:v>2.2225191489656959E-2</c:v>
                </c:pt>
                <c:pt idx="57">
                  <c:v>6.2049604585648899E-2</c:v>
                </c:pt>
                <c:pt idx="58">
                  <c:v>5.7138294436130277E-2</c:v>
                </c:pt>
                <c:pt idx="59">
                  <c:v>4.881750210358704E-2</c:v>
                </c:pt>
                <c:pt idx="60">
                  <c:v>3.792408158220506E-2</c:v>
                </c:pt>
                <c:pt idx="61">
                  <c:v>5.3628797135394146E-2</c:v>
                </c:pt>
                <c:pt idx="62">
                  <c:v>6.3309509614233539E-2</c:v>
                </c:pt>
                <c:pt idx="63">
                  <c:v>5.1987385886231641E-2</c:v>
                </c:pt>
                <c:pt idx="64">
                  <c:v>1.9060930184951586E-2</c:v>
                </c:pt>
                <c:pt idx="65">
                  <c:v>-2.1283456876402651E-2</c:v>
                </c:pt>
                <c:pt idx="66">
                  <c:v>-5.2093841984509281E-2</c:v>
                </c:pt>
                <c:pt idx="67">
                  <c:v>-8.2262982029918219E-2</c:v>
                </c:pt>
                <c:pt idx="68">
                  <c:v>-0.10906867775614182</c:v>
                </c:pt>
                <c:pt idx="69">
                  <c:v>-0.1354102546777578</c:v>
                </c:pt>
                <c:pt idx="70">
                  <c:v>-0.13264698414357068</c:v>
                </c:pt>
                <c:pt idx="71">
                  <c:v>-0.13519197408028638</c:v>
                </c:pt>
                <c:pt idx="72">
                  <c:v>-0.16136006640423006</c:v>
                </c:pt>
                <c:pt idx="73">
                  <c:v>-0.19056337675222845</c:v>
                </c:pt>
                <c:pt idx="74">
                  <c:v>-0.20414435842847667</c:v>
                </c:pt>
                <c:pt idx="75">
                  <c:v>-0.18227799137949341</c:v>
                </c:pt>
                <c:pt idx="76">
                  <c:v>-0.16977738918879581</c:v>
                </c:pt>
                <c:pt idx="77">
                  <c:v>-0.14822089904761537</c:v>
                </c:pt>
                <c:pt idx="78">
                  <c:v>-0.14274761834705085</c:v>
                </c:pt>
                <c:pt idx="79">
                  <c:v>-0.13862214655252147</c:v>
                </c:pt>
                <c:pt idx="80">
                  <c:v>-0.14809420660455719</c:v>
                </c:pt>
                <c:pt idx="81">
                  <c:v>-0.15626337097602672</c:v>
                </c:pt>
                <c:pt idx="82">
                  <c:v>-0.17404251213665733</c:v>
                </c:pt>
                <c:pt idx="83">
                  <c:v>-0.16753870084808964</c:v>
                </c:pt>
                <c:pt idx="84">
                  <c:v>-0.11927822102770869</c:v>
                </c:pt>
                <c:pt idx="85">
                  <c:v>-8.1036213307952631E-2</c:v>
                </c:pt>
                <c:pt idx="86">
                  <c:v>-6.4694307277819219E-2</c:v>
                </c:pt>
                <c:pt idx="87">
                  <c:v>-9.290484269737076E-2</c:v>
                </c:pt>
                <c:pt idx="88">
                  <c:v>-9.6180935449877936E-2</c:v>
                </c:pt>
                <c:pt idx="89">
                  <c:v>-9.6905205630082758E-2</c:v>
                </c:pt>
                <c:pt idx="90">
                  <c:v>-7.7021181334668842E-2</c:v>
                </c:pt>
                <c:pt idx="91">
                  <c:v>-5.3549069894063162E-2</c:v>
                </c:pt>
                <c:pt idx="92">
                  <c:v>-1.3824676149453596E-2</c:v>
                </c:pt>
                <c:pt idx="93">
                  <c:v>3.909454289162162E-2</c:v>
                </c:pt>
                <c:pt idx="94">
                  <c:v>8.4698565101552825E-2</c:v>
                </c:pt>
                <c:pt idx="95">
                  <c:v>0.10397087349027379</c:v>
                </c:pt>
                <c:pt idx="96">
                  <c:v>8.1488110478433962E-2</c:v>
                </c:pt>
                <c:pt idx="97">
                  <c:v>6.9681912589856898E-2</c:v>
                </c:pt>
                <c:pt idx="98">
                  <c:v>6.1993021021989003E-2</c:v>
                </c:pt>
                <c:pt idx="99">
                  <c:v>7.6989169283922188E-2</c:v>
                </c:pt>
                <c:pt idx="100">
                  <c:v>8.5403083006949432E-2</c:v>
                </c:pt>
                <c:pt idx="101">
                  <c:v>8.3728210463930086E-2</c:v>
                </c:pt>
                <c:pt idx="102">
                  <c:v>7.1396177092928115E-2</c:v>
                </c:pt>
                <c:pt idx="103">
                  <c:v>4.5619025332195751E-2</c:v>
                </c:pt>
                <c:pt idx="104">
                  <c:v>2.9067036277555358E-2</c:v>
                </c:pt>
                <c:pt idx="105">
                  <c:v>3.0156547935380473E-3</c:v>
                </c:pt>
                <c:pt idx="106">
                  <c:v>-2.7647999957978175E-3</c:v>
                </c:pt>
                <c:pt idx="107">
                  <c:v>-2.0769708354147043E-2</c:v>
                </c:pt>
                <c:pt idx="108">
                  <c:v>-8.2719951333769526E-3</c:v>
                </c:pt>
                <c:pt idx="109">
                  <c:v>-1.14824869611867E-2</c:v>
                </c:pt>
                <c:pt idx="110">
                  <c:v>-4.4905576413165615E-3</c:v>
                </c:pt>
                <c:pt idx="111">
                  <c:v>3.1051417519505353E-3</c:v>
                </c:pt>
                <c:pt idx="112">
                  <c:v>1.2016112960749226E-2</c:v>
                </c:pt>
                <c:pt idx="113">
                  <c:v>3.1097179103502626E-2</c:v>
                </c:pt>
                <c:pt idx="114">
                  <c:v>8.6734770929135507E-3</c:v>
                </c:pt>
                <c:pt idx="115">
                  <c:v>-2.1974268263366792E-2</c:v>
                </c:pt>
                <c:pt idx="116">
                  <c:v>-7.9770571346250319E-2</c:v>
                </c:pt>
                <c:pt idx="117">
                  <c:v>-0.12526015718312444</c:v>
                </c:pt>
                <c:pt idx="118">
                  <c:v>-0.151800424071588</c:v>
                </c:pt>
                <c:pt idx="119">
                  <c:v>-0.15315380832141512</c:v>
                </c:pt>
                <c:pt idx="120">
                  <c:v>-0.15598032902185099</c:v>
                </c:pt>
                <c:pt idx="121">
                  <c:v>-0.14718992053161239</c:v>
                </c:pt>
                <c:pt idx="122">
                  <c:v>-0.13895850467561965</c:v>
                </c:pt>
                <c:pt idx="123">
                  <c:v>-0.12811597190959245</c:v>
                </c:pt>
                <c:pt idx="124">
                  <c:v>-0.12896815532577177</c:v>
                </c:pt>
                <c:pt idx="125">
                  <c:v>-0.11991375312177721</c:v>
                </c:pt>
                <c:pt idx="126">
                  <c:v>-7.6575972586685692E-2</c:v>
                </c:pt>
                <c:pt idx="127">
                  <c:v>-1.042995149943482E-2</c:v>
                </c:pt>
                <c:pt idx="128">
                  <c:v>6.6512416477496172E-2</c:v>
                </c:pt>
                <c:pt idx="129">
                  <c:v>0.13461510973425583</c:v>
                </c:pt>
                <c:pt idx="130">
                  <c:v>0.15977251658969416</c:v>
                </c:pt>
                <c:pt idx="131">
                  <c:v>0.15468509233720518</c:v>
                </c:pt>
                <c:pt idx="132">
                  <c:v>0.13368346841115475</c:v>
                </c:pt>
                <c:pt idx="133">
                  <c:v>0.11232824748892223</c:v>
                </c:pt>
                <c:pt idx="134">
                  <c:v>8.0700575162098609E-2</c:v>
                </c:pt>
                <c:pt idx="135">
                  <c:v>4.4544212112106463E-2</c:v>
                </c:pt>
                <c:pt idx="136">
                  <c:v>6.2892689598155194E-3</c:v>
                </c:pt>
                <c:pt idx="137">
                  <c:v>-2.5923565378828339E-2</c:v>
                </c:pt>
                <c:pt idx="138">
                  <c:v>-5.4065515862948499E-2</c:v>
                </c:pt>
                <c:pt idx="139">
                  <c:v>-5.9004757996308332E-2</c:v>
                </c:pt>
                <c:pt idx="140">
                  <c:v>-5.8755157925480916E-2</c:v>
                </c:pt>
                <c:pt idx="141">
                  <c:v>-5.3361510565866799E-2</c:v>
                </c:pt>
                <c:pt idx="142">
                  <c:v>-4.4122603744508715E-2</c:v>
                </c:pt>
                <c:pt idx="143">
                  <c:v>-2.0294334136866654E-2</c:v>
                </c:pt>
                <c:pt idx="144">
                  <c:v>4.7749205604863398E-3</c:v>
                </c:pt>
                <c:pt idx="145">
                  <c:v>2.3817355269967644E-2</c:v>
                </c:pt>
                <c:pt idx="146">
                  <c:v>3.2973794841496762E-2</c:v>
                </c:pt>
                <c:pt idx="147">
                  <c:v>2.1814359039446174E-2</c:v>
                </c:pt>
                <c:pt idx="148">
                  <c:v>3.6631715500895501E-2</c:v>
                </c:pt>
                <c:pt idx="149">
                  <c:v>5.1034789844815576E-2</c:v>
                </c:pt>
                <c:pt idx="150">
                  <c:v>7.5196022023571674E-2</c:v>
                </c:pt>
                <c:pt idx="151">
                  <c:v>6.1880504597800812E-2</c:v>
                </c:pt>
                <c:pt idx="152">
                  <c:v>3.8252764010308971E-2</c:v>
                </c:pt>
                <c:pt idx="153">
                  <c:v>1.2301977014156806E-2</c:v>
                </c:pt>
                <c:pt idx="154">
                  <c:v>-1.3607838711330644E-2</c:v>
                </c:pt>
                <c:pt idx="155">
                  <c:v>-3.5250486275177684E-2</c:v>
                </c:pt>
                <c:pt idx="156">
                  <c:v>-4.5192135231273634E-2</c:v>
                </c:pt>
                <c:pt idx="157">
                  <c:v>-5.1236853494700085E-2</c:v>
                </c:pt>
                <c:pt idx="158">
                  <c:v>-3.3359057233152578E-2</c:v>
                </c:pt>
                <c:pt idx="159">
                  <c:v>-2.0131276773018625E-2</c:v>
                </c:pt>
                <c:pt idx="160">
                  <c:v>-1.0567451115639726E-2</c:v>
                </c:pt>
                <c:pt idx="161">
                  <c:v>-2.0528652134263581E-2</c:v>
                </c:pt>
                <c:pt idx="162">
                  <c:v>-3.0859391012071469E-2</c:v>
                </c:pt>
                <c:pt idx="163">
                  <c:v>-2.7759384686897759E-2</c:v>
                </c:pt>
                <c:pt idx="164">
                  <c:v>-2.022659858118725E-2</c:v>
                </c:pt>
                <c:pt idx="165">
                  <c:v>-9.4551664066558905E-3</c:v>
                </c:pt>
                <c:pt idx="166">
                  <c:v>1.1689151247953333E-3</c:v>
                </c:pt>
                <c:pt idx="167">
                  <c:v>1.8423356895844289E-2</c:v>
                </c:pt>
                <c:pt idx="168">
                  <c:v>2.6405620557121035E-2</c:v>
                </c:pt>
                <c:pt idx="169">
                  <c:v>4.0670848337229559E-2</c:v>
                </c:pt>
                <c:pt idx="170">
                  <c:v>2.9967959672549505E-2</c:v>
                </c:pt>
                <c:pt idx="171">
                  <c:v>3.7898427105790722E-2</c:v>
                </c:pt>
                <c:pt idx="172">
                  <c:v>4.5371601831645458E-2</c:v>
                </c:pt>
                <c:pt idx="173">
                  <c:v>7.3952188856929446E-2</c:v>
                </c:pt>
                <c:pt idx="174">
                  <c:v>9.0648665732943945E-2</c:v>
                </c:pt>
                <c:pt idx="175">
                  <c:v>8.8496299544527535E-2</c:v>
                </c:pt>
                <c:pt idx="176">
                  <c:v>7.3215289093984337E-2</c:v>
                </c:pt>
                <c:pt idx="177">
                  <c:v>6.1135359541560463E-2</c:v>
                </c:pt>
                <c:pt idx="178">
                  <c:v>5.9063065642728674E-2</c:v>
                </c:pt>
                <c:pt idx="179">
                  <c:v>7.6191118322466167E-2</c:v>
                </c:pt>
                <c:pt idx="180">
                  <c:v>9.3869267627917585E-2</c:v>
                </c:pt>
                <c:pt idx="181">
                  <c:v>0.10579285531829385</c:v>
                </c:pt>
                <c:pt idx="182">
                  <c:v>9.9759012390857826E-2</c:v>
                </c:pt>
                <c:pt idx="183">
                  <c:v>9.6361408995976561E-2</c:v>
                </c:pt>
                <c:pt idx="184">
                  <c:v>8.3143771530991284E-2</c:v>
                </c:pt>
                <c:pt idx="185">
                  <c:v>5.6449560035176205E-2</c:v>
                </c:pt>
                <c:pt idx="186">
                  <c:v>1.40168810261323E-2</c:v>
                </c:pt>
                <c:pt idx="187">
                  <c:v>-3.0168004769737466E-2</c:v>
                </c:pt>
                <c:pt idx="188">
                  <c:v>-3.1340819103570228E-2</c:v>
                </c:pt>
                <c:pt idx="189">
                  <c:v>-2.522920582346222E-2</c:v>
                </c:pt>
                <c:pt idx="190">
                  <c:v>1.8597166455105452E-3</c:v>
                </c:pt>
                <c:pt idx="191">
                  <c:v>-8.6955119340981213E-3</c:v>
                </c:pt>
                <c:pt idx="192">
                  <c:v>-1.4913495748782091E-2</c:v>
                </c:pt>
                <c:pt idx="193">
                  <c:v>-3.1778393137662508E-2</c:v>
                </c:pt>
                <c:pt idx="194">
                  <c:v>-2.8174444309685409E-2</c:v>
                </c:pt>
                <c:pt idx="195">
                  <c:v>-2.9057101409818098E-2</c:v>
                </c:pt>
                <c:pt idx="196">
                  <c:v>-2.3606614436539664E-2</c:v>
                </c:pt>
                <c:pt idx="197">
                  <c:v>-1.5895914905960762E-2</c:v>
                </c:pt>
                <c:pt idx="198">
                  <c:v>1.9363439863777421E-2</c:v>
                </c:pt>
                <c:pt idx="199">
                  <c:v>5.8543905701216259E-2</c:v>
                </c:pt>
                <c:pt idx="200">
                  <c:v>6.0603256077025103E-2</c:v>
                </c:pt>
                <c:pt idx="201">
                  <c:v>2.3858275336528845E-2</c:v>
                </c:pt>
                <c:pt idx="202">
                  <c:v>-3.8912545234541795E-2</c:v>
                </c:pt>
                <c:pt idx="203">
                  <c:v>-0.12321713222121866</c:v>
                </c:pt>
                <c:pt idx="204">
                  <c:v>-0.18972052623114066</c:v>
                </c:pt>
                <c:pt idx="205">
                  <c:v>-0.2428924923301784</c:v>
                </c:pt>
                <c:pt idx="206">
                  <c:v>-0.26806448708004427</c:v>
                </c:pt>
                <c:pt idx="207">
                  <c:v>-0.29370769852216683</c:v>
                </c:pt>
                <c:pt idx="208">
                  <c:v>-0.30305866249083602</c:v>
                </c:pt>
                <c:pt idx="209">
                  <c:v>-0.2855532754273632</c:v>
                </c:pt>
                <c:pt idx="210">
                  <c:v>-0.26333113398620944</c:v>
                </c:pt>
                <c:pt idx="211">
                  <c:v>-0.21941738387774845</c:v>
                </c:pt>
                <c:pt idx="212">
                  <c:v>-0.18108858648992099</c:v>
                </c:pt>
                <c:pt idx="213">
                  <c:v>-0.13330094730183739</c:v>
                </c:pt>
                <c:pt idx="214">
                  <c:v>-7.9673729186861331E-2</c:v>
                </c:pt>
                <c:pt idx="215">
                  <c:v>4.1904727895335281E-2</c:v>
                </c:pt>
                <c:pt idx="216">
                  <c:v>0.1591630281494314</c:v>
                </c:pt>
                <c:pt idx="217">
                  <c:v>0.26144068527799669</c:v>
                </c:pt>
                <c:pt idx="218">
                  <c:v>0.31492970287532818</c:v>
                </c:pt>
                <c:pt idx="219">
                  <c:v>0.39609868486380506</c:v>
                </c:pt>
                <c:pt idx="220">
                  <c:v>0.43434400399187734</c:v>
                </c:pt>
                <c:pt idx="221">
                  <c:v>0.41456465596354852</c:v>
                </c:pt>
                <c:pt idx="222">
                  <c:v>0.34853691784852758</c:v>
                </c:pt>
                <c:pt idx="223">
                  <c:v>0.27788727190706797</c:v>
                </c:pt>
                <c:pt idx="224">
                  <c:v>0.23709184570241182</c:v>
                </c:pt>
                <c:pt idx="225">
                  <c:v>0.2496194365926343</c:v>
                </c:pt>
                <c:pt idx="226">
                  <c:v>0.28395244851746604</c:v>
                </c:pt>
                <c:pt idx="227">
                  <c:v>0.30776954041439564</c:v>
                </c:pt>
                <c:pt idx="228">
                  <c:v>0.32650494110999606</c:v>
                </c:pt>
                <c:pt idx="229">
                  <c:v>0.35068598306758658</c:v>
                </c:pt>
                <c:pt idx="230">
                  <c:v>0.39082009326504563</c:v>
                </c:pt>
                <c:pt idx="231">
                  <c:v>0.39246513149066331</c:v>
                </c:pt>
                <c:pt idx="232">
                  <c:v>0.36995664987285437</c:v>
                </c:pt>
                <c:pt idx="233">
                  <c:v>0.32614111153835412</c:v>
                </c:pt>
                <c:pt idx="234">
                  <c:v>0.29771587745724193</c:v>
                </c:pt>
                <c:pt idx="235">
                  <c:v>0.26596954588833066</c:v>
                </c:pt>
                <c:pt idx="236">
                  <c:v>0.22387121317788128</c:v>
                </c:pt>
                <c:pt idx="237">
                  <c:v>0.13745710260611355</c:v>
                </c:pt>
                <c:pt idx="238">
                  <c:v>4.4618137575464401E-2</c:v>
                </c:pt>
                <c:pt idx="239">
                  <c:v>-5.4972158818339945E-2</c:v>
                </c:pt>
                <c:pt idx="240">
                  <c:v>-0.12352796307772562</c:v>
                </c:pt>
                <c:pt idx="241">
                  <c:v>-0.15395099204555029</c:v>
                </c:pt>
                <c:pt idx="242">
                  <c:v>-0.1780988888392151</c:v>
                </c:pt>
                <c:pt idx="243">
                  <c:v>-0.18809556611547606</c:v>
                </c:pt>
                <c:pt idx="244">
                  <c:v>-0.18989652184092154</c:v>
                </c:pt>
                <c:pt idx="245">
                  <c:v>-0.18577686865111476</c:v>
                </c:pt>
                <c:pt idx="246">
                  <c:v>-0.17922181021003392</c:v>
                </c:pt>
                <c:pt idx="247">
                  <c:v>-0.17531850140795191</c:v>
                </c:pt>
                <c:pt idx="248">
                  <c:v>-0.1528099812298922</c:v>
                </c:pt>
                <c:pt idx="249">
                  <c:v>-0.1178079130479821</c:v>
                </c:pt>
                <c:pt idx="250">
                  <c:v>-8.2362006484965167E-2</c:v>
                </c:pt>
                <c:pt idx="251">
                  <c:v>-3.7923725749739678E-2</c:v>
                </c:pt>
                <c:pt idx="252">
                  <c:v>-1.2726212131991321E-2</c:v>
                </c:pt>
                <c:pt idx="253">
                  <c:v>-1.378262525078533E-2</c:v>
                </c:pt>
                <c:pt idx="254">
                  <c:v>-3.3883477630245795E-2</c:v>
                </c:pt>
                <c:pt idx="255">
                  <c:v>-5.3647511115513247E-2</c:v>
                </c:pt>
                <c:pt idx="256">
                  <c:v>-4.55688094434058E-2</c:v>
                </c:pt>
                <c:pt idx="257">
                  <c:v>-1.2203161837823218E-2</c:v>
                </c:pt>
                <c:pt idx="258">
                  <c:v>1.5903804829233037E-2</c:v>
                </c:pt>
                <c:pt idx="259">
                  <c:v>2.6069467790728496E-2</c:v>
                </c:pt>
                <c:pt idx="260">
                  <c:v>8.527916962008053E-3</c:v>
                </c:pt>
                <c:pt idx="261">
                  <c:v>9.1096148294742552E-3</c:v>
                </c:pt>
                <c:pt idx="262">
                  <c:v>2.2007215910897715E-2</c:v>
                </c:pt>
                <c:pt idx="263">
                  <c:v>4.1961780601411647E-2</c:v>
                </c:pt>
                <c:pt idx="264">
                  <c:v>4.3755901379355588E-2</c:v>
                </c:pt>
                <c:pt idx="265">
                  <c:v>4.0149127273523266E-2</c:v>
                </c:pt>
                <c:pt idx="266">
                  <c:v>4.6613774755404513E-2</c:v>
                </c:pt>
                <c:pt idx="267">
                  <c:v>5.8372454581385957E-2</c:v>
                </c:pt>
                <c:pt idx="268">
                  <c:v>5.1978607486668604E-2</c:v>
                </c:pt>
                <c:pt idx="269">
                  <c:v>1.9395143394355774E-2</c:v>
                </c:pt>
                <c:pt idx="270">
                  <c:v>1.6119669123078051E-3</c:v>
                </c:pt>
                <c:pt idx="271">
                  <c:v>-2.8876718497947707E-3</c:v>
                </c:pt>
                <c:pt idx="272">
                  <c:v>3.7632454402622972E-3</c:v>
                </c:pt>
                <c:pt idx="273">
                  <c:v>-5.6473460802070052E-3</c:v>
                </c:pt>
                <c:pt idx="274">
                  <c:v>-2.4560601439308383E-2</c:v>
                </c:pt>
                <c:pt idx="275">
                  <c:v>-5.2847967321307587E-2</c:v>
                </c:pt>
                <c:pt idx="276">
                  <c:v>-7.0726656713696823E-2</c:v>
                </c:pt>
                <c:pt idx="277">
                  <c:v>-8.0818274014416658E-2</c:v>
                </c:pt>
                <c:pt idx="278">
                  <c:v>-9.5224718384151252E-2</c:v>
                </c:pt>
                <c:pt idx="279">
                  <c:v>-0.11183613518672619</c:v>
                </c:pt>
                <c:pt idx="280">
                  <c:v>-0.1262201263999031</c:v>
                </c:pt>
                <c:pt idx="281">
                  <c:v>-0.12373073068654294</c:v>
                </c:pt>
                <c:pt idx="282">
                  <c:v>-0.13681287081367366</c:v>
                </c:pt>
                <c:pt idx="283">
                  <c:v>-0.16031652724120427</c:v>
                </c:pt>
                <c:pt idx="284">
                  <c:v>-0.1829041159307091</c:v>
                </c:pt>
                <c:pt idx="285">
                  <c:v>-0.18798446033885652</c:v>
                </c:pt>
                <c:pt idx="286">
                  <c:v>-0.1888112254690244</c:v>
                </c:pt>
                <c:pt idx="287">
                  <c:v>-0.1868989857800637</c:v>
                </c:pt>
                <c:pt idx="288">
                  <c:v>-0.18527668840536859</c:v>
                </c:pt>
                <c:pt idx="289">
                  <c:v>-0.2027062890338267</c:v>
                </c:pt>
                <c:pt idx="290">
                  <c:v>-0.19447608131403882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115024"/>
        <c:axId val="219115584"/>
      </c:lineChart>
      <c:dateAx>
        <c:axId val="219115024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115584"/>
        <c:crosses val="autoZero"/>
        <c:auto val="1"/>
        <c:lblOffset val="100"/>
        <c:baseTimeUnit val="months"/>
        <c:majorUnit val="24"/>
        <c:majorTimeUnit val="months"/>
      </c:dateAx>
      <c:valAx>
        <c:axId val="219115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1150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800" b="1"/>
            </a:pPr>
            <a:r>
              <a:rPr lang="en-US" sz="1800" b="1"/>
              <a:t>Preço de commodities (ex petróleo)</a:t>
            </a:r>
          </a:p>
          <a:p>
            <a:pPr algn="ctr" rtl="0">
              <a:defRPr sz="1800" b="1"/>
            </a:pPr>
            <a:r>
              <a:rPr lang="en-US" sz="1800" b="1"/>
              <a:t>deflacionado por PCE core EUA </a:t>
            </a:r>
          </a:p>
          <a:p>
            <a:pPr algn="ctr" rtl="0">
              <a:defRPr sz="1800" b="1"/>
            </a:pPr>
            <a:endParaRPr lang="en-US" sz="1800" b="1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invertIfNegative val="0"/>
          <c:cat>
            <c:numRef>
              <c:f>imf!$A$7:$A$443</c:f>
              <c:numCache>
                <c:formatCode>mmm\-yy</c:formatCode>
                <c:ptCount val="437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</c:numCache>
            </c:numRef>
          </c:cat>
          <c:val>
            <c:numRef>
              <c:f>imf!$BP$7:$BP$443</c:f>
              <c:numCache>
                <c:formatCode>General</c:formatCode>
                <c:ptCount val="437"/>
                <c:pt idx="0">
                  <c:v>2.4885473980173063</c:v>
                </c:pt>
                <c:pt idx="1">
                  <c:v>2.5019799841601267</c:v>
                </c:pt>
                <c:pt idx="2">
                  <c:v>2.3292590126510038</c:v>
                </c:pt>
                <c:pt idx="3">
                  <c:v>2.2475631683543105</c:v>
                </c:pt>
                <c:pt idx="4">
                  <c:v>2.2573225685317313</c:v>
                </c:pt>
                <c:pt idx="5">
                  <c:v>2.2499417113546283</c:v>
                </c:pt>
                <c:pt idx="6">
                  <c:v>2.3438295901829131</c:v>
                </c:pt>
                <c:pt idx="7">
                  <c:v>2.3918440531469813</c:v>
                </c:pt>
                <c:pt idx="8">
                  <c:v>2.3630152584832613</c:v>
                </c:pt>
                <c:pt idx="9">
                  <c:v>2.3840072283713574</c:v>
                </c:pt>
                <c:pt idx="10">
                  <c:v>2.3884443846791723</c:v>
                </c:pt>
                <c:pt idx="11">
                  <c:v>2.2431884509991757</c:v>
                </c:pt>
                <c:pt idx="12">
                  <c:v>2.1834485500364424</c:v>
                </c:pt>
                <c:pt idx="13">
                  <c:v>2.0917382915278022</c:v>
                </c:pt>
                <c:pt idx="14">
                  <c:v>2.0490623637156564</c:v>
                </c:pt>
                <c:pt idx="15">
                  <c:v>2.0390032502708557</c:v>
                </c:pt>
                <c:pt idx="16">
                  <c:v>1.9618645891619677</c:v>
                </c:pt>
                <c:pt idx="17">
                  <c:v>1.9217920164468048</c:v>
                </c:pt>
                <c:pt idx="18">
                  <c:v>1.8881982288828338</c:v>
                </c:pt>
                <c:pt idx="19">
                  <c:v>1.8687221129649603</c:v>
                </c:pt>
                <c:pt idx="20">
                  <c:v>1.8324684328844254</c:v>
                </c:pt>
                <c:pt idx="21">
                  <c:v>1.8035046680172935</c:v>
                </c:pt>
                <c:pt idx="22">
                  <c:v>1.7970761691170365</c:v>
                </c:pt>
                <c:pt idx="23">
                  <c:v>1.7688806124560315</c:v>
                </c:pt>
                <c:pt idx="24">
                  <c:v>1.7933530766699572</c:v>
                </c:pt>
                <c:pt idx="25">
                  <c:v>1.78139725466093</c:v>
                </c:pt>
                <c:pt idx="26">
                  <c:v>1.7335427673854062</c:v>
                </c:pt>
                <c:pt idx="27">
                  <c:v>1.7286082945563161</c:v>
                </c:pt>
                <c:pt idx="28">
                  <c:v>1.7332255456750205</c:v>
                </c:pt>
                <c:pt idx="29">
                  <c:v>1.6492046574295656</c:v>
                </c:pt>
                <c:pt idx="30">
                  <c:v>1.6322330562659846</c:v>
                </c:pt>
                <c:pt idx="31">
                  <c:v>1.6207561805127386</c:v>
                </c:pt>
                <c:pt idx="32">
                  <c:v>1.5907739864463202</c:v>
                </c:pt>
                <c:pt idx="33">
                  <c:v>1.5286009648518264</c:v>
                </c:pt>
                <c:pt idx="34">
                  <c:v>1.5338289816976285</c:v>
                </c:pt>
                <c:pt idx="35">
                  <c:v>1.5499071267963631</c:v>
                </c:pt>
                <c:pt idx="36">
                  <c:v>1.5649692286784833</c:v>
                </c:pt>
                <c:pt idx="37">
                  <c:v>1.5766366889082293</c:v>
                </c:pt>
                <c:pt idx="38">
                  <c:v>1.5839690970545632</c:v>
                </c:pt>
                <c:pt idx="39">
                  <c:v>1.6248170684741583</c:v>
                </c:pt>
                <c:pt idx="40">
                  <c:v>1.6576295954468541</c:v>
                </c:pt>
                <c:pt idx="41">
                  <c:v>1.6322820179131901</c:v>
                </c:pt>
                <c:pt idx="42">
                  <c:v>1.642650748992472</c:v>
                </c:pt>
                <c:pt idx="43">
                  <c:v>1.7160904758302444</c:v>
                </c:pt>
                <c:pt idx="44">
                  <c:v>1.717460915426634</c:v>
                </c:pt>
                <c:pt idx="45">
                  <c:v>1.6925824950643977</c:v>
                </c:pt>
                <c:pt idx="46">
                  <c:v>1.6771712624273118</c:v>
                </c:pt>
                <c:pt idx="47">
                  <c:v>1.6805998125585753</c:v>
                </c:pt>
                <c:pt idx="48">
                  <c:v>1.6902382064455861</c:v>
                </c:pt>
                <c:pt idx="49">
                  <c:v>1.6490596164200442</c:v>
                </c:pt>
                <c:pt idx="50">
                  <c:v>1.6790899842781837</c:v>
                </c:pt>
                <c:pt idx="51">
                  <c:v>1.679460981940686</c:v>
                </c:pt>
                <c:pt idx="52">
                  <c:v>1.6876962918067111</c:v>
                </c:pt>
                <c:pt idx="53">
                  <c:v>1.6516417472881852</c:v>
                </c:pt>
                <c:pt idx="54">
                  <c:v>1.5378299976282135</c:v>
                </c:pt>
                <c:pt idx="55">
                  <c:v>1.5132835088102121</c:v>
                </c:pt>
                <c:pt idx="56">
                  <c:v>1.4817168379389229</c:v>
                </c:pt>
                <c:pt idx="57">
                  <c:v>1.449196601633969</c:v>
                </c:pt>
                <c:pt idx="58">
                  <c:v>1.4645168287480568</c:v>
                </c:pt>
                <c:pt idx="59">
                  <c:v>1.4025422203017537</c:v>
                </c:pt>
                <c:pt idx="60">
                  <c:v>1.3972141655029184</c:v>
                </c:pt>
                <c:pt idx="61">
                  <c:v>1.3849660748312644</c:v>
                </c:pt>
                <c:pt idx="62">
                  <c:v>1.3793960041165407</c:v>
                </c:pt>
                <c:pt idx="63">
                  <c:v>1.4057875990147259</c:v>
                </c:pt>
                <c:pt idx="64">
                  <c:v>1.3748168029240901</c:v>
                </c:pt>
                <c:pt idx="65">
                  <c:v>1.3834972812219544</c:v>
                </c:pt>
                <c:pt idx="66">
                  <c:v>1.354504781121151</c:v>
                </c:pt>
                <c:pt idx="67">
                  <c:v>1.3143834898907008</c:v>
                </c:pt>
                <c:pt idx="68">
                  <c:v>1.2826276354765638</c:v>
                </c:pt>
                <c:pt idx="69">
                  <c:v>1.3046503940569598</c:v>
                </c:pt>
                <c:pt idx="70">
                  <c:v>1.3286470537186497</c:v>
                </c:pt>
                <c:pt idx="71">
                  <c:v>1.3712287746871374</c:v>
                </c:pt>
                <c:pt idx="72">
                  <c:v>1.3784021071115011</c:v>
                </c:pt>
                <c:pt idx="73">
                  <c:v>1.362785666454903</c:v>
                </c:pt>
                <c:pt idx="74">
                  <c:v>1.369168877856715</c:v>
                </c:pt>
                <c:pt idx="75">
                  <c:v>1.360358204874047</c:v>
                </c:pt>
                <c:pt idx="76">
                  <c:v>1.3562763398112916</c:v>
                </c:pt>
                <c:pt idx="77">
                  <c:v>1.3358285130996936</c:v>
                </c:pt>
                <c:pt idx="78">
                  <c:v>1.3297782004687342</c:v>
                </c:pt>
                <c:pt idx="79">
                  <c:v>1.3305535780873929</c:v>
                </c:pt>
                <c:pt idx="80">
                  <c:v>1.3325336216800703</c:v>
                </c:pt>
                <c:pt idx="81">
                  <c:v>1.3115885899033441</c:v>
                </c:pt>
                <c:pt idx="82">
                  <c:v>1.3016081060644249</c:v>
                </c:pt>
                <c:pt idx="83">
                  <c:v>1.2930455796469087</c:v>
                </c:pt>
                <c:pt idx="84">
                  <c:v>1.3171025752653962</c:v>
                </c:pt>
                <c:pt idx="85">
                  <c:v>1.3382234995321483</c:v>
                </c:pt>
                <c:pt idx="86">
                  <c:v>1.3635303525021656</c:v>
                </c:pt>
                <c:pt idx="87">
                  <c:v>1.4112454996432897</c:v>
                </c:pt>
                <c:pt idx="88">
                  <c:v>1.4540520864356861</c:v>
                </c:pt>
                <c:pt idx="89">
                  <c:v>1.4582748890245716</c:v>
                </c:pt>
                <c:pt idx="90">
                  <c:v>1.4851208111133058</c:v>
                </c:pt>
                <c:pt idx="91">
                  <c:v>1.4962761245447684</c:v>
                </c:pt>
                <c:pt idx="92">
                  <c:v>1.4971732949903598</c:v>
                </c:pt>
                <c:pt idx="93">
                  <c:v>1.5130958190987476</c:v>
                </c:pt>
                <c:pt idx="94">
                  <c:v>1.5257621505795267</c:v>
                </c:pt>
                <c:pt idx="95">
                  <c:v>1.5674712457476108</c:v>
                </c:pt>
                <c:pt idx="96">
                  <c:v>1.5846421775728059</c:v>
                </c:pt>
                <c:pt idx="97">
                  <c:v>1.5463718437696132</c:v>
                </c:pt>
                <c:pt idx="98">
                  <c:v>1.6152810717261712</c:v>
                </c:pt>
                <c:pt idx="99">
                  <c:v>1.6335773174504455</c:v>
                </c:pt>
                <c:pt idx="100">
                  <c:v>1.6962001176040558</c:v>
                </c:pt>
                <c:pt idx="101">
                  <c:v>1.7870764556000445</c:v>
                </c:pt>
                <c:pt idx="102">
                  <c:v>1.6472275635973901</c:v>
                </c:pt>
                <c:pt idx="103">
                  <c:v>1.6145464836564312</c:v>
                </c:pt>
                <c:pt idx="104">
                  <c:v>1.5765110641957933</c:v>
                </c:pt>
                <c:pt idx="105">
                  <c:v>1.5731334912127632</c:v>
                </c:pt>
                <c:pt idx="106">
                  <c:v>1.5631312346561421</c:v>
                </c:pt>
                <c:pt idx="107">
                  <c:v>1.5863575112680637</c:v>
                </c:pt>
                <c:pt idx="108">
                  <c:v>1.5805859959001864</c:v>
                </c:pt>
                <c:pt idx="109">
                  <c:v>1.5500407460368713</c:v>
                </c:pt>
                <c:pt idx="110">
                  <c:v>1.5600901467183834</c:v>
                </c:pt>
                <c:pt idx="111">
                  <c:v>1.5144708291311393</c:v>
                </c:pt>
                <c:pt idx="112">
                  <c:v>1.5009826774532655</c:v>
                </c:pt>
                <c:pt idx="113">
                  <c:v>1.4343676868370665</c:v>
                </c:pt>
                <c:pt idx="114">
                  <c:v>1.4135855806691224</c:v>
                </c:pt>
                <c:pt idx="115">
                  <c:v>1.3995912497161456</c:v>
                </c:pt>
                <c:pt idx="116">
                  <c:v>1.3974049487024744</c:v>
                </c:pt>
                <c:pt idx="117">
                  <c:v>1.3950481802738983</c:v>
                </c:pt>
                <c:pt idx="118">
                  <c:v>1.3760945184118989</c:v>
                </c:pt>
                <c:pt idx="119">
                  <c:v>1.3285688654984749</c:v>
                </c:pt>
                <c:pt idx="120">
                  <c:v>1.345706965381636</c:v>
                </c:pt>
                <c:pt idx="121">
                  <c:v>1.3326316101581841</c:v>
                </c:pt>
                <c:pt idx="122">
                  <c:v>1.377621036166979</c:v>
                </c:pt>
                <c:pt idx="123">
                  <c:v>1.4000529598681888</c:v>
                </c:pt>
                <c:pt idx="124">
                  <c:v>1.4116404599859187</c:v>
                </c:pt>
                <c:pt idx="125">
                  <c:v>1.387512967752305</c:v>
                </c:pt>
                <c:pt idx="126">
                  <c:v>1.3796973849158918</c:v>
                </c:pt>
                <c:pt idx="127">
                  <c:v>1.3889009856435717</c:v>
                </c:pt>
                <c:pt idx="128">
                  <c:v>1.4081552948664169</c:v>
                </c:pt>
                <c:pt idx="129">
                  <c:v>1.3880399054264458</c:v>
                </c:pt>
                <c:pt idx="130">
                  <c:v>1.3408118888872889</c:v>
                </c:pt>
                <c:pt idx="131">
                  <c:v>1.3165540054652669</c:v>
                </c:pt>
                <c:pt idx="132">
                  <c:v>1.3084486682219583</c:v>
                </c:pt>
                <c:pt idx="133">
                  <c:v>1.3055147111307799</c:v>
                </c:pt>
                <c:pt idx="134">
                  <c:v>1.2879327539535548</c:v>
                </c:pt>
                <c:pt idx="135">
                  <c:v>1.276057219236129</c:v>
                </c:pt>
                <c:pt idx="136">
                  <c:v>1.2347217697961959</c:v>
                </c:pt>
                <c:pt idx="137">
                  <c:v>1.2093332202719127</c:v>
                </c:pt>
                <c:pt idx="138">
                  <c:v>1.1807307004071972</c:v>
                </c:pt>
                <c:pt idx="139">
                  <c:v>1.1689570862490515</c:v>
                </c:pt>
                <c:pt idx="140">
                  <c:v>1.175663760164593</c:v>
                </c:pt>
                <c:pt idx="141">
                  <c:v>1.1619300328189373</c:v>
                </c:pt>
                <c:pt idx="142">
                  <c:v>1.1641295862607337</c:v>
                </c:pt>
                <c:pt idx="143">
                  <c:v>1.1467590081633221</c:v>
                </c:pt>
                <c:pt idx="144">
                  <c:v>1.1437208610436314</c:v>
                </c:pt>
                <c:pt idx="145">
                  <c:v>1.1453742053816891</c:v>
                </c:pt>
                <c:pt idx="146">
                  <c:v>1.1431957741983303</c:v>
                </c:pt>
                <c:pt idx="147">
                  <c:v>1.1486294096499103</c:v>
                </c:pt>
                <c:pt idx="148">
                  <c:v>1.1610745264468396</c:v>
                </c:pt>
                <c:pt idx="149">
                  <c:v>1.1476148373605723</c:v>
                </c:pt>
                <c:pt idx="150">
                  <c:v>1.1711517540974763</c:v>
                </c:pt>
                <c:pt idx="151">
                  <c:v>1.1917687743983791</c:v>
                </c:pt>
                <c:pt idx="152">
                  <c:v>1.2001463491985211</c:v>
                </c:pt>
                <c:pt idx="153">
                  <c:v>1.1534342996077633</c:v>
                </c:pt>
                <c:pt idx="154">
                  <c:v>1.1248438658544244</c:v>
                </c:pt>
                <c:pt idx="155">
                  <c:v>1.1200226355274114</c:v>
                </c:pt>
                <c:pt idx="156">
                  <c:v>1.1220711851871674</c:v>
                </c:pt>
                <c:pt idx="157">
                  <c:v>1.1235700828206581</c:v>
                </c:pt>
                <c:pt idx="158">
                  <c:v>1.1276096048792428</c:v>
                </c:pt>
                <c:pt idx="159">
                  <c:v>1.1397046710024503</c:v>
                </c:pt>
                <c:pt idx="160">
                  <c:v>1.1522223439532557</c:v>
                </c:pt>
                <c:pt idx="161">
                  <c:v>1.1323276670987876</c:v>
                </c:pt>
                <c:pt idx="162">
                  <c:v>1.1514755610051985</c:v>
                </c:pt>
                <c:pt idx="163">
                  <c:v>1.1307089339139189</c:v>
                </c:pt>
                <c:pt idx="164">
                  <c:v>1.1169216527817776</c:v>
                </c:pt>
                <c:pt idx="165">
                  <c:v>1.1044732845776637</c:v>
                </c:pt>
                <c:pt idx="166">
                  <c:v>1.1001915515344942</c:v>
                </c:pt>
                <c:pt idx="167">
                  <c:v>1.1221291673708316</c:v>
                </c:pt>
                <c:pt idx="168">
                  <c:v>1.1346217623949733</c:v>
                </c:pt>
                <c:pt idx="169">
                  <c:v>1.1562973635407656</c:v>
                </c:pt>
                <c:pt idx="170">
                  <c:v>1.1562423505933985</c:v>
                </c:pt>
                <c:pt idx="171">
                  <c:v>1.1763562040763611</c:v>
                </c:pt>
                <c:pt idx="172">
                  <c:v>1.2063002398316327</c:v>
                </c:pt>
                <c:pt idx="173">
                  <c:v>1.2309985435341455</c:v>
                </c:pt>
                <c:pt idx="174">
                  <c:v>1.2426057527589007</c:v>
                </c:pt>
                <c:pt idx="175">
                  <c:v>1.2343049338834116</c:v>
                </c:pt>
                <c:pt idx="176">
                  <c:v>1.2650425948593718</c:v>
                </c:pt>
                <c:pt idx="177">
                  <c:v>1.2573310746209121</c:v>
                </c:pt>
                <c:pt idx="178">
                  <c:v>1.2643926907788849</c:v>
                </c:pt>
                <c:pt idx="179">
                  <c:v>1.2802985673661906</c:v>
                </c:pt>
                <c:pt idx="180">
                  <c:v>1.2957284206846056</c:v>
                </c:pt>
                <c:pt idx="181">
                  <c:v>1.2871780070849574</c:v>
                </c:pt>
                <c:pt idx="182">
                  <c:v>1.3021333136043847</c:v>
                </c:pt>
                <c:pt idx="183">
                  <c:v>1.3016383161435143</c:v>
                </c:pt>
                <c:pt idx="184">
                  <c:v>1.2871278248283147</c:v>
                </c:pt>
                <c:pt idx="185">
                  <c:v>1.2973751291318041</c:v>
                </c:pt>
                <c:pt idx="186">
                  <c:v>1.3042895180219025</c:v>
                </c:pt>
                <c:pt idx="187">
                  <c:v>1.2835443802742694</c:v>
                </c:pt>
                <c:pt idx="188">
                  <c:v>1.2646337565017751</c:v>
                </c:pt>
                <c:pt idx="189">
                  <c:v>1.255465005911214</c:v>
                </c:pt>
                <c:pt idx="190">
                  <c:v>1.2508790364372395</c:v>
                </c:pt>
                <c:pt idx="191">
                  <c:v>1.2349830989235366</c:v>
                </c:pt>
                <c:pt idx="192">
                  <c:v>1.2321883192293237</c:v>
                </c:pt>
                <c:pt idx="193">
                  <c:v>1.2497134226949231</c:v>
                </c:pt>
                <c:pt idx="194">
                  <c:v>1.2555953416672991</c:v>
                </c:pt>
                <c:pt idx="195">
                  <c:v>1.3010224462747892</c:v>
                </c:pt>
                <c:pt idx="196">
                  <c:v>1.3272778008711568</c:v>
                </c:pt>
                <c:pt idx="197">
                  <c:v>1.2722730101262658</c:v>
                </c:pt>
                <c:pt idx="198">
                  <c:v>1.2552492366062291</c:v>
                </c:pt>
                <c:pt idx="199">
                  <c:v>1.2566975230846116</c:v>
                </c:pt>
                <c:pt idx="200">
                  <c:v>1.2066988973647028</c:v>
                </c:pt>
                <c:pt idx="201">
                  <c:v>1.1785612597698372</c:v>
                </c:pt>
                <c:pt idx="202">
                  <c:v>1.1812660786182152</c:v>
                </c:pt>
                <c:pt idx="203">
                  <c:v>1.1795404664429474</c:v>
                </c:pt>
                <c:pt idx="204">
                  <c:v>1.209828713619193</c:v>
                </c:pt>
                <c:pt idx="205">
                  <c:v>1.2186757988901757</c:v>
                </c:pt>
                <c:pt idx="206">
                  <c:v>1.2409124466786969</c:v>
                </c:pt>
                <c:pt idx="207">
                  <c:v>1.2274969059504555</c:v>
                </c:pt>
                <c:pt idx="208">
                  <c:v>1.2385703061010411</c:v>
                </c:pt>
                <c:pt idx="209">
                  <c:v>1.1880952362225718</c:v>
                </c:pt>
                <c:pt idx="210">
                  <c:v>1.170180229021252</c:v>
                </c:pt>
                <c:pt idx="211">
                  <c:v>1.1659291741212934</c:v>
                </c:pt>
                <c:pt idx="212">
                  <c:v>1.1453605210849434</c:v>
                </c:pt>
                <c:pt idx="213">
                  <c:v>1.1264581644805944</c:v>
                </c:pt>
                <c:pt idx="214">
                  <c:v>1.1274508955516198</c:v>
                </c:pt>
                <c:pt idx="215">
                  <c:v>1.0869560042272692</c:v>
                </c:pt>
                <c:pt idx="216">
                  <c:v>1.0473524077013783</c:v>
                </c:pt>
                <c:pt idx="217">
                  <c:v>1.060696428699555</c:v>
                </c:pt>
                <c:pt idx="218">
                  <c:v>1.0562896396041412</c:v>
                </c:pt>
                <c:pt idx="219">
                  <c:v>1.0650629907203044</c:v>
                </c:pt>
                <c:pt idx="220">
                  <c:v>1.060378661301365</c:v>
                </c:pt>
                <c:pt idx="221">
                  <c:v>1.0389138459914851</c:v>
                </c:pt>
                <c:pt idx="222">
                  <c:v>1.0106479055813038</c:v>
                </c:pt>
                <c:pt idx="223">
                  <c:v>0.97977739293899058</c:v>
                </c:pt>
                <c:pt idx="224">
                  <c:v>0.96614285318396897</c:v>
                </c:pt>
                <c:pt idx="225">
                  <c:v>0.95142549215157923</c:v>
                </c:pt>
                <c:pt idx="226">
                  <c:v>0.9513305081526815</c:v>
                </c:pt>
                <c:pt idx="227">
                  <c:v>0.9273596280968105</c:v>
                </c:pt>
                <c:pt idx="228">
                  <c:v>0.93240235595962695</c:v>
                </c:pt>
                <c:pt idx="229">
                  <c:v>0.90702866949899819</c:v>
                </c:pt>
                <c:pt idx="230">
                  <c:v>0.90062635327106988</c:v>
                </c:pt>
                <c:pt idx="231">
                  <c:v>0.8987076160029428</c:v>
                </c:pt>
                <c:pt idx="232">
                  <c:v>0.90713668660797819</c:v>
                </c:pt>
                <c:pt idx="233">
                  <c:v>0.89290497619365083</c:v>
                </c:pt>
                <c:pt idx="234">
                  <c:v>0.88543960698736657</c:v>
                </c:pt>
                <c:pt idx="235">
                  <c:v>0.91268456541350584</c:v>
                </c:pt>
                <c:pt idx="236">
                  <c:v>0.93357306894670433</c:v>
                </c:pt>
                <c:pt idx="237">
                  <c:v>0.93182233536072478</c:v>
                </c:pt>
                <c:pt idx="238">
                  <c:v>0.92984705633336495</c:v>
                </c:pt>
                <c:pt idx="239">
                  <c:v>0.93793847072011038</c:v>
                </c:pt>
                <c:pt idx="240">
                  <c:v>0.94965979403417944</c:v>
                </c:pt>
                <c:pt idx="241">
                  <c:v>0.9563882655153555</c:v>
                </c:pt>
                <c:pt idx="242">
                  <c:v>0.95344110005432692</c:v>
                </c:pt>
                <c:pt idx="243">
                  <c:v>0.95272508518315369</c:v>
                </c:pt>
                <c:pt idx="244">
                  <c:v>0.96215619801527252</c:v>
                </c:pt>
                <c:pt idx="245">
                  <c:v>0.9429381213248802</c:v>
                </c:pt>
                <c:pt idx="246">
                  <c:v>0.93214303817795185</c:v>
                </c:pt>
                <c:pt idx="247">
                  <c:v>0.9159381103960097</c:v>
                </c:pt>
                <c:pt idx="248">
                  <c:v>0.92565974179262811</c:v>
                </c:pt>
                <c:pt idx="249">
                  <c:v>0.90400899398293355</c:v>
                </c:pt>
                <c:pt idx="250">
                  <c:v>0.89819003999356006</c:v>
                </c:pt>
                <c:pt idx="251">
                  <c:v>0.90496005892868914</c:v>
                </c:pt>
                <c:pt idx="252">
                  <c:v>0.9142775683985559</c:v>
                </c:pt>
                <c:pt idx="253">
                  <c:v>0.91046069160254384</c:v>
                </c:pt>
                <c:pt idx="254">
                  <c:v>0.91122003193543111</c:v>
                </c:pt>
                <c:pt idx="255">
                  <c:v>0.91321072894709776</c:v>
                </c:pt>
                <c:pt idx="256">
                  <c:v>0.92740268457877828</c:v>
                </c:pt>
                <c:pt idx="257">
                  <c:v>0.91320728719708277</c:v>
                </c:pt>
                <c:pt idx="258">
                  <c:v>0.90256237945730611</c:v>
                </c:pt>
                <c:pt idx="259">
                  <c:v>0.88204092991222827</c:v>
                </c:pt>
                <c:pt idx="260">
                  <c:v>0.85406698366361045</c:v>
                </c:pt>
                <c:pt idx="261">
                  <c:v>0.81178041600896567</c:v>
                </c:pt>
                <c:pt idx="262">
                  <c:v>0.8214015569550619</c:v>
                </c:pt>
                <c:pt idx="263">
                  <c:v>0.81381484485109068</c:v>
                </c:pt>
                <c:pt idx="264">
                  <c:v>0.82172780232580511</c:v>
                </c:pt>
                <c:pt idx="265">
                  <c:v>0.83008995636205074</c:v>
                </c:pt>
                <c:pt idx="266">
                  <c:v>0.85317259897682329</c:v>
                </c:pt>
                <c:pt idx="267">
                  <c:v>0.84639948250427322</c:v>
                </c:pt>
                <c:pt idx="268">
                  <c:v>0.85270390354986914</c:v>
                </c:pt>
                <c:pt idx="269">
                  <c:v>0.87575627435702419</c:v>
                </c:pt>
                <c:pt idx="270">
                  <c:v>0.89825550523422149</c:v>
                </c:pt>
                <c:pt idx="271">
                  <c:v>0.89400345137762427</c:v>
                </c:pt>
                <c:pt idx="272">
                  <c:v>0.9138493430323954</c:v>
                </c:pt>
                <c:pt idx="273">
                  <c:v>0.91522938717188029</c:v>
                </c:pt>
                <c:pt idx="274">
                  <c:v>0.90712035309730898</c:v>
                </c:pt>
                <c:pt idx="275">
                  <c:v>0.90256634420499227</c:v>
                </c:pt>
                <c:pt idx="276">
                  <c:v>0.9197064887048787</c:v>
                </c:pt>
                <c:pt idx="277">
                  <c:v>0.92485117115880378</c:v>
                </c:pt>
                <c:pt idx="278">
                  <c:v>0.90273543944494838</c:v>
                </c:pt>
                <c:pt idx="279">
                  <c:v>0.89748793485442058</c:v>
                </c:pt>
                <c:pt idx="280">
                  <c:v>0.90155015515285575</c:v>
                </c:pt>
                <c:pt idx="281">
                  <c:v>0.89042024163291578</c:v>
                </c:pt>
                <c:pt idx="282">
                  <c:v>0.87978293793053342</c:v>
                </c:pt>
                <c:pt idx="283">
                  <c:v>0.89416816204575122</c:v>
                </c:pt>
                <c:pt idx="284">
                  <c:v>0.9174758318040156</c:v>
                </c:pt>
                <c:pt idx="285">
                  <c:v>0.95226955333139351</c:v>
                </c:pt>
                <c:pt idx="286">
                  <c:v>0.97104065212268287</c:v>
                </c:pt>
                <c:pt idx="287">
                  <c:v>0.98316472563614254</c:v>
                </c:pt>
                <c:pt idx="288">
                  <c:v>1.021710721912175</c:v>
                </c:pt>
                <c:pt idx="289">
                  <c:v>1.0515548395765082</c:v>
                </c:pt>
                <c:pt idx="290">
                  <c:v>1.0740743161491133</c:v>
                </c:pt>
                <c:pt idx="291">
                  <c:v>1.0733183679015639</c:v>
                </c:pt>
                <c:pt idx="292">
                  <c:v>1.0659363188036362</c:v>
                </c:pt>
                <c:pt idx="293">
                  <c:v>1.0559832799942741</c:v>
                </c:pt>
                <c:pt idx="294">
                  <c:v>1.047433663195938</c:v>
                </c:pt>
                <c:pt idx="295">
                  <c:v>1.0218464282994901</c:v>
                </c:pt>
                <c:pt idx="296">
                  <c:v>1.0116788209761081</c:v>
                </c:pt>
                <c:pt idx="297">
                  <c:v>1.0035091975361548</c:v>
                </c:pt>
                <c:pt idx="298">
                  <c:v>1.0052234825530848</c:v>
                </c:pt>
                <c:pt idx="299">
                  <c:v>1.0091964883987536</c:v>
                </c:pt>
                <c:pt idx="300">
                  <c:v>1.0350055967952367</c:v>
                </c:pt>
                <c:pt idx="301">
                  <c:v>1.0594847646661776</c:v>
                </c:pt>
                <c:pt idx="302">
                  <c:v>1.1060413659883908</c:v>
                </c:pt>
                <c:pt idx="303">
                  <c:v>1.0752551498076808</c:v>
                </c:pt>
                <c:pt idx="304">
                  <c:v>1.0680432589713302</c:v>
                </c:pt>
                <c:pt idx="305">
                  <c:v>1.0765131928934473</c:v>
                </c:pt>
                <c:pt idx="306">
                  <c:v>1.0755144689939158</c:v>
                </c:pt>
                <c:pt idx="307">
                  <c:v>1.0825243057379337</c:v>
                </c:pt>
                <c:pt idx="308">
                  <c:v>1.0754657418723974</c:v>
                </c:pt>
                <c:pt idx="309">
                  <c:v>1.0828901959454496</c:v>
                </c:pt>
                <c:pt idx="310">
                  <c:v>1.083946797440015</c:v>
                </c:pt>
                <c:pt idx="311">
                  <c:v>1.121888989323198</c:v>
                </c:pt>
                <c:pt idx="312">
                  <c:v>1.1584474061602401</c:v>
                </c:pt>
                <c:pt idx="313">
                  <c:v>1.192039319316524</c:v>
                </c:pt>
                <c:pt idx="314">
                  <c:v>1.1972225063982684</c:v>
                </c:pt>
                <c:pt idx="315">
                  <c:v>1.261944858692265</c:v>
                </c:pt>
                <c:pt idx="316">
                  <c:v>1.3677316675930182</c:v>
                </c:pt>
                <c:pt idx="317">
                  <c:v>1.3270875809860823</c:v>
                </c:pt>
                <c:pt idx="318">
                  <c:v>1.3480098593060521</c:v>
                </c:pt>
                <c:pt idx="319">
                  <c:v>1.3417316552386462</c:v>
                </c:pt>
                <c:pt idx="320">
                  <c:v>1.3136338732868347</c:v>
                </c:pt>
                <c:pt idx="321">
                  <c:v>1.3433404064713799</c:v>
                </c:pt>
                <c:pt idx="322">
                  <c:v>1.3645899358962261</c:v>
                </c:pt>
                <c:pt idx="323">
                  <c:v>1.3839591140160821</c:v>
                </c:pt>
                <c:pt idx="324">
                  <c:v>1.3662206132833252</c:v>
                </c:pt>
                <c:pt idx="325">
                  <c:v>1.3967616342558389</c:v>
                </c:pt>
                <c:pt idx="326">
                  <c:v>1.4189048436675327</c:v>
                </c:pt>
                <c:pt idx="327">
                  <c:v>1.4791648636329255</c:v>
                </c:pt>
                <c:pt idx="328">
                  <c:v>1.496459667149876</c:v>
                </c:pt>
                <c:pt idx="329">
                  <c:v>1.4883733850223502</c:v>
                </c:pt>
                <c:pt idx="330">
                  <c:v>1.4840251932842878</c:v>
                </c:pt>
                <c:pt idx="331">
                  <c:v>1.429232492205635</c:v>
                </c:pt>
                <c:pt idx="332">
                  <c:v>1.4529262405376679</c:v>
                </c:pt>
                <c:pt idx="333">
                  <c:v>1.4715342423919726</c:v>
                </c:pt>
                <c:pt idx="334">
                  <c:v>1.4622028887335454</c:v>
                </c:pt>
                <c:pt idx="335">
                  <c:v>1.4627287979552683</c:v>
                </c:pt>
                <c:pt idx="336">
                  <c:v>1.5500030738360655</c:v>
                </c:pt>
                <c:pt idx="337">
                  <c:v>1.6606642380251253</c:v>
                </c:pt>
                <c:pt idx="338">
                  <c:v>1.7254978652774935</c:v>
                </c:pt>
                <c:pt idx="339">
                  <c:v>1.7082995456350913</c:v>
                </c:pt>
                <c:pt idx="340">
                  <c:v>1.6839616241304078</c:v>
                </c:pt>
                <c:pt idx="341">
                  <c:v>1.7081810482601705</c:v>
                </c:pt>
                <c:pt idx="342">
                  <c:v>1.7113602125776362</c:v>
                </c:pt>
                <c:pt idx="343">
                  <c:v>1.605897050227965</c:v>
                </c:pt>
                <c:pt idx="344">
                  <c:v>1.5073952672815936</c:v>
                </c:pt>
                <c:pt idx="345">
                  <c:v>1.2731643696604185</c:v>
                </c:pt>
                <c:pt idx="346">
                  <c:v>1.1769208032409637</c:v>
                </c:pt>
                <c:pt idx="347">
                  <c:v>1.1053975102977918</c:v>
                </c:pt>
                <c:pt idx="348">
                  <c:v>1.1622929746041926</c:v>
                </c:pt>
                <c:pt idx="349">
                  <c:v>1.1334767695404921</c:v>
                </c:pt>
                <c:pt idx="350">
                  <c:v>1.1181652167736549</c:v>
                </c:pt>
                <c:pt idx="351">
                  <c:v>1.1662133761345508</c:v>
                </c:pt>
                <c:pt idx="352">
                  <c:v>1.2394259919110568</c:v>
                </c:pt>
                <c:pt idx="353">
                  <c:v>1.2896348634023709</c:v>
                </c:pt>
                <c:pt idx="354">
                  <c:v>1.2985407485523459</c:v>
                </c:pt>
                <c:pt idx="355">
                  <c:v>1.3698851227512925</c:v>
                </c:pt>
                <c:pt idx="356">
                  <c:v>1.3197273138334666</c:v>
                </c:pt>
                <c:pt idx="357">
                  <c:v>1.340163744551264</c:v>
                </c:pt>
                <c:pt idx="358">
                  <c:v>1.3997442105206328</c:v>
                </c:pt>
                <c:pt idx="359">
                  <c:v>1.4486020864318987</c:v>
                </c:pt>
                <c:pt idx="360">
                  <c:v>1.4880595975802062</c:v>
                </c:pt>
                <c:pt idx="361">
                  <c:v>1.4633559726002594</c:v>
                </c:pt>
                <c:pt idx="362">
                  <c:v>1.5158772866668531</c:v>
                </c:pt>
                <c:pt idx="363">
                  <c:v>1.6085249569589022</c:v>
                </c:pt>
                <c:pt idx="364">
                  <c:v>1.534600516857612</c:v>
                </c:pt>
                <c:pt idx="365">
                  <c:v>1.4783609430713935</c:v>
                </c:pt>
                <c:pt idx="366">
                  <c:v>1.499279719099311</c:v>
                </c:pt>
                <c:pt idx="367">
                  <c:v>1.5865394655714473</c:v>
                </c:pt>
                <c:pt idx="368">
                  <c:v>1.6235372881780543</c:v>
                </c:pt>
                <c:pt idx="369">
                  <c:v>1.7107456228067239</c:v>
                </c:pt>
                <c:pt idx="370">
                  <c:v>1.7556488409715414</c:v>
                </c:pt>
                <c:pt idx="371">
                  <c:v>1.8526121608052437</c:v>
                </c:pt>
                <c:pt idx="372">
                  <c:v>1.9435957553671523</c:v>
                </c:pt>
                <c:pt idx="373">
                  <c:v>2.0109308576002838</c:v>
                </c:pt>
                <c:pt idx="374">
                  <c:v>1.9753316518092063</c:v>
                </c:pt>
                <c:pt idx="375">
                  <c:v>2.018058161620822</c:v>
                </c:pt>
                <c:pt idx="376">
                  <c:v>1.9367134967318316</c:v>
                </c:pt>
                <c:pt idx="377">
                  <c:v>1.8989209459592944</c:v>
                </c:pt>
                <c:pt idx="378">
                  <c:v>1.9041425424308394</c:v>
                </c:pt>
                <c:pt idx="379">
                  <c:v>1.8649354916264804</c:v>
                </c:pt>
                <c:pt idx="380">
                  <c:v>1.8017276704712795</c:v>
                </c:pt>
                <c:pt idx="381">
                  <c:v>1.6658740508109209</c:v>
                </c:pt>
                <c:pt idx="382">
                  <c:v>1.6217320932280683</c:v>
                </c:pt>
                <c:pt idx="383">
                  <c:v>1.5929842058795327</c:v>
                </c:pt>
                <c:pt idx="384">
                  <c:v>1.6292547572357772</c:v>
                </c:pt>
                <c:pt idx="385">
                  <c:v>1.6748880982917669</c:v>
                </c:pt>
                <c:pt idx="386">
                  <c:v>1.6871551356149324</c:v>
                </c:pt>
                <c:pt idx="387">
                  <c:v>1.6771574434918377</c:v>
                </c:pt>
                <c:pt idx="388">
                  <c:v>1.6235751531846863</c:v>
                </c:pt>
                <c:pt idx="389">
                  <c:v>1.5840930591632958</c:v>
                </c:pt>
                <c:pt idx="390">
                  <c:v>1.6484923797293727</c:v>
                </c:pt>
                <c:pt idx="391">
                  <c:v>1.6219631111487205</c:v>
                </c:pt>
                <c:pt idx="392">
                  <c:v>1.6288751502015739</c:v>
                </c:pt>
                <c:pt idx="393">
                  <c:v>1.6153099437762661</c:v>
                </c:pt>
                <c:pt idx="394">
                  <c:v>1.600654802237234</c:v>
                </c:pt>
                <c:pt idx="395">
                  <c:v>1.6356530044589563</c:v>
                </c:pt>
                <c:pt idx="396">
                  <c:v>1.665601694657004</c:v>
                </c:pt>
                <c:pt idx="397">
                  <c:v>1.6741698552019919</c:v>
                </c:pt>
                <c:pt idx="398">
                  <c:v>1.6226617510755821</c:v>
                </c:pt>
                <c:pt idx="399">
                  <c:v>1.6013011885007347</c:v>
                </c:pt>
                <c:pt idx="400">
                  <c:v>1.6098752120534459</c:v>
                </c:pt>
                <c:pt idx="401">
                  <c:v>1.5939160793344771</c:v>
                </c:pt>
                <c:pt idx="402">
                  <c:v>1.5846379583175272</c:v>
                </c:pt>
                <c:pt idx="403">
                  <c:v>1.5644774763123277</c:v>
                </c:pt>
                <c:pt idx="404">
                  <c:v>1.5258570268209584</c:v>
                </c:pt>
                <c:pt idx="405">
                  <c:v>1.5360411271366592</c:v>
                </c:pt>
                <c:pt idx="406">
                  <c:v>1.5306435042922006</c:v>
                </c:pt>
                <c:pt idx="407">
                  <c:v>1.559306717826737</c:v>
                </c:pt>
                <c:pt idx="408">
                  <c:v>1.5366815580443651</c:v>
                </c:pt>
                <c:pt idx="409">
                  <c:v>1.5525186862722422</c:v>
                </c:pt>
                <c:pt idx="410">
                  <c:v>1.5792197528535672</c:v>
                </c:pt>
                <c:pt idx="411">
                  <c:v>1.5942748613717126</c:v>
                </c:pt>
                <c:pt idx="412">
                  <c:v>1.5640543582045239</c:v>
                </c:pt>
                <c:pt idx="413">
                  <c:v>1.5237108204061576</c:v>
                </c:pt>
                <c:pt idx="414">
                  <c:v>1.525728424089231</c:v>
                </c:pt>
                <c:pt idx="415">
                  <c:v>1.4972374690906574</c:v>
                </c:pt>
                <c:pt idx="416">
                  <c:v>1.4390204105037505</c:v>
                </c:pt>
                <c:pt idx="417">
                  <c:v>1.4184798463521044</c:v>
                </c:pt>
                <c:pt idx="418">
                  <c:v>1.4160795581324381</c:v>
                </c:pt>
                <c:pt idx="419">
                  <c:v>1.388963069938526</c:v>
                </c:pt>
                <c:pt idx="420">
                  <c:v>1.3416154823265789</c:v>
                </c:pt>
                <c:pt idx="421">
                  <c:v>1.3095321576909456</c:v>
                </c:pt>
                <c:pt idx="422">
                  <c:v>1.2769195018810919</c:v>
                </c:pt>
                <c:pt idx="423">
                  <c:v>1.2662396541515468</c:v>
                </c:pt>
                <c:pt idx="424">
                  <c:v>1.2770370620405076</c:v>
                </c:pt>
                <c:pt idx="425">
                  <c:v>1.2625252749877094</c:v>
                </c:pt>
                <c:pt idx="426">
                  <c:v>1.2359142390976363</c:v>
                </c:pt>
                <c:pt idx="427">
                  <c:v>1.1876820047775825</c:v>
                </c:pt>
                <c:pt idx="428">
                  <c:v>1.1636930734144015</c:v>
                </c:pt>
                <c:pt idx="429">
                  <c:v>1.1551743578693809</c:v>
                </c:pt>
                <c:pt idx="430">
                  <c:v>1.10925674775185</c:v>
                </c:pt>
                <c:pt idx="431">
                  <c:v>1.105131428794059</c:v>
                </c:pt>
                <c:pt idx="432">
                  <c:v>1.0994304930687722</c:v>
                </c:pt>
                <c:pt idx="433">
                  <c:v>1.094611359054205</c:v>
                </c:pt>
                <c:pt idx="434">
                  <c:v>1.1527503139697459</c:v>
                </c:pt>
                <c:pt idx="435">
                  <c:v>1.1754251025595053</c:v>
                </c:pt>
                <c:pt idx="436">
                  <c:v>1.1884234309686645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17824"/>
        <c:axId val="219118384"/>
      </c:barChart>
      <c:dateAx>
        <c:axId val="219117824"/>
        <c:scaling>
          <c:orientation val="minMax"/>
          <c:min val="32874"/>
        </c:scaling>
        <c:delete val="0"/>
        <c:axPos val="b"/>
        <c:numFmt formatCode="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219118384"/>
        <c:crosses val="autoZero"/>
        <c:auto val="1"/>
        <c:lblOffset val="100"/>
        <c:baseTimeUnit val="months"/>
        <c:majorUnit val="24"/>
        <c:majorTimeUnit val="months"/>
      </c:dateAx>
      <c:valAx>
        <c:axId val="21911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911782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Moedas - dados diários</a:t>
            </a:r>
          </a:p>
        </c:rich>
      </c:tx>
      <c:layout>
        <c:manualLayout>
          <c:xMode val="edge"/>
          <c:yMode val="edge"/>
          <c:x val="0.31560039891674907"/>
          <c:y val="2.52276902887139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28224810652236E-2"/>
          <c:y val="0.13299233885596129"/>
          <c:w val="0.81809812439320018"/>
          <c:h val="0.74099492664013744"/>
        </c:manualLayout>
      </c:layout>
      <c:lineChart>
        <c:grouping val="standard"/>
        <c:varyColors val="0"/>
        <c:ser>
          <c:idx val="0"/>
          <c:order val="0"/>
          <c:tx>
            <c:v>R$/US$</c:v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'Taxa de Câmbio por País'!$A$5233:$A$9508</c:f>
              <c:numCache>
                <c:formatCode>d\-mmm\-yy</c:formatCode>
                <c:ptCount val="4276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40182</c:v>
                </c:pt>
                <c:pt idx="2609">
                  <c:v>40183</c:v>
                </c:pt>
                <c:pt idx="2610">
                  <c:v>40184</c:v>
                </c:pt>
                <c:pt idx="2611">
                  <c:v>40185</c:v>
                </c:pt>
                <c:pt idx="2612">
                  <c:v>40186</c:v>
                </c:pt>
                <c:pt idx="2613">
                  <c:v>40189</c:v>
                </c:pt>
                <c:pt idx="2614">
                  <c:v>40190</c:v>
                </c:pt>
                <c:pt idx="2615">
                  <c:v>40191</c:v>
                </c:pt>
                <c:pt idx="2616">
                  <c:v>40192</c:v>
                </c:pt>
                <c:pt idx="2617">
                  <c:v>40193</c:v>
                </c:pt>
                <c:pt idx="2618">
                  <c:v>40196</c:v>
                </c:pt>
                <c:pt idx="2619">
                  <c:v>40197</c:v>
                </c:pt>
                <c:pt idx="2620">
                  <c:v>40198</c:v>
                </c:pt>
                <c:pt idx="2621">
                  <c:v>40199</c:v>
                </c:pt>
                <c:pt idx="2622">
                  <c:v>40200</c:v>
                </c:pt>
                <c:pt idx="2623">
                  <c:v>40203</c:v>
                </c:pt>
                <c:pt idx="2624">
                  <c:v>40204</c:v>
                </c:pt>
                <c:pt idx="2625">
                  <c:v>40205</c:v>
                </c:pt>
                <c:pt idx="2626">
                  <c:v>40206</c:v>
                </c:pt>
                <c:pt idx="2627">
                  <c:v>40207</c:v>
                </c:pt>
                <c:pt idx="2628">
                  <c:v>40210</c:v>
                </c:pt>
                <c:pt idx="2629">
                  <c:v>40211</c:v>
                </c:pt>
                <c:pt idx="2630">
                  <c:v>40212</c:v>
                </c:pt>
                <c:pt idx="2631">
                  <c:v>40213</c:v>
                </c:pt>
                <c:pt idx="2632">
                  <c:v>40214</c:v>
                </c:pt>
                <c:pt idx="2633">
                  <c:v>40217</c:v>
                </c:pt>
                <c:pt idx="2634">
                  <c:v>40218</c:v>
                </c:pt>
                <c:pt idx="2635">
                  <c:v>40219</c:v>
                </c:pt>
                <c:pt idx="2636">
                  <c:v>40220</c:v>
                </c:pt>
                <c:pt idx="2637">
                  <c:v>40221</c:v>
                </c:pt>
                <c:pt idx="2638">
                  <c:v>40224</c:v>
                </c:pt>
                <c:pt idx="2639">
                  <c:v>40225</c:v>
                </c:pt>
                <c:pt idx="2640">
                  <c:v>40226</c:v>
                </c:pt>
                <c:pt idx="2641">
                  <c:v>40227</c:v>
                </c:pt>
                <c:pt idx="2642">
                  <c:v>40228</c:v>
                </c:pt>
                <c:pt idx="2643">
                  <c:v>40231</c:v>
                </c:pt>
                <c:pt idx="2644">
                  <c:v>40232</c:v>
                </c:pt>
                <c:pt idx="2645">
                  <c:v>40233</c:v>
                </c:pt>
                <c:pt idx="2646">
                  <c:v>40234</c:v>
                </c:pt>
                <c:pt idx="2647">
                  <c:v>40235</c:v>
                </c:pt>
                <c:pt idx="2648">
                  <c:v>40238</c:v>
                </c:pt>
                <c:pt idx="2649">
                  <c:v>40239</c:v>
                </c:pt>
                <c:pt idx="2650">
                  <c:v>40240</c:v>
                </c:pt>
                <c:pt idx="2651">
                  <c:v>40241</c:v>
                </c:pt>
                <c:pt idx="2652">
                  <c:v>40242</c:v>
                </c:pt>
                <c:pt idx="2653">
                  <c:v>40245</c:v>
                </c:pt>
                <c:pt idx="2654">
                  <c:v>40246</c:v>
                </c:pt>
                <c:pt idx="2655">
                  <c:v>40247</c:v>
                </c:pt>
                <c:pt idx="2656">
                  <c:v>40248</c:v>
                </c:pt>
                <c:pt idx="2657">
                  <c:v>40249</c:v>
                </c:pt>
                <c:pt idx="2658">
                  <c:v>40252</c:v>
                </c:pt>
                <c:pt idx="2659">
                  <c:v>40253</c:v>
                </c:pt>
                <c:pt idx="2660">
                  <c:v>40254</c:v>
                </c:pt>
                <c:pt idx="2661">
                  <c:v>40255</c:v>
                </c:pt>
                <c:pt idx="2662">
                  <c:v>40256</c:v>
                </c:pt>
                <c:pt idx="2663">
                  <c:v>40259</c:v>
                </c:pt>
                <c:pt idx="2664">
                  <c:v>40260</c:v>
                </c:pt>
                <c:pt idx="2665">
                  <c:v>40261</c:v>
                </c:pt>
                <c:pt idx="2666">
                  <c:v>40262</c:v>
                </c:pt>
                <c:pt idx="2667">
                  <c:v>40263</c:v>
                </c:pt>
                <c:pt idx="2668">
                  <c:v>40266</c:v>
                </c:pt>
                <c:pt idx="2669">
                  <c:v>40267</c:v>
                </c:pt>
                <c:pt idx="2670">
                  <c:v>40268</c:v>
                </c:pt>
                <c:pt idx="2671">
                  <c:v>40269</c:v>
                </c:pt>
                <c:pt idx="2672">
                  <c:v>40273</c:v>
                </c:pt>
                <c:pt idx="2673">
                  <c:v>40274</c:v>
                </c:pt>
                <c:pt idx="2674">
                  <c:v>40275</c:v>
                </c:pt>
                <c:pt idx="2675">
                  <c:v>40276</c:v>
                </c:pt>
                <c:pt idx="2676">
                  <c:v>40277</c:v>
                </c:pt>
                <c:pt idx="2677">
                  <c:v>40280</c:v>
                </c:pt>
                <c:pt idx="2678">
                  <c:v>40280</c:v>
                </c:pt>
                <c:pt idx="2679">
                  <c:v>40281</c:v>
                </c:pt>
                <c:pt idx="2680">
                  <c:v>40282</c:v>
                </c:pt>
                <c:pt idx="2681">
                  <c:v>40283</c:v>
                </c:pt>
                <c:pt idx="2682">
                  <c:v>40284</c:v>
                </c:pt>
                <c:pt idx="2683">
                  <c:v>40287</c:v>
                </c:pt>
                <c:pt idx="2684">
                  <c:v>40288</c:v>
                </c:pt>
                <c:pt idx="2685">
                  <c:v>40289</c:v>
                </c:pt>
                <c:pt idx="2686">
                  <c:v>40290</c:v>
                </c:pt>
                <c:pt idx="2687">
                  <c:v>40291</c:v>
                </c:pt>
                <c:pt idx="2688">
                  <c:v>40294</c:v>
                </c:pt>
                <c:pt idx="2689">
                  <c:v>40295</c:v>
                </c:pt>
                <c:pt idx="2690">
                  <c:v>40296</c:v>
                </c:pt>
                <c:pt idx="2691">
                  <c:v>40297</c:v>
                </c:pt>
                <c:pt idx="2692">
                  <c:v>40298</c:v>
                </c:pt>
                <c:pt idx="2693">
                  <c:v>40301</c:v>
                </c:pt>
                <c:pt idx="2694">
                  <c:v>40302</c:v>
                </c:pt>
                <c:pt idx="2695">
                  <c:v>40303</c:v>
                </c:pt>
                <c:pt idx="2696">
                  <c:v>40304</c:v>
                </c:pt>
                <c:pt idx="2697">
                  <c:v>40305</c:v>
                </c:pt>
                <c:pt idx="2698">
                  <c:v>40308</c:v>
                </c:pt>
                <c:pt idx="2699">
                  <c:v>40309</c:v>
                </c:pt>
                <c:pt idx="2700">
                  <c:v>40310</c:v>
                </c:pt>
                <c:pt idx="2701">
                  <c:v>40311</c:v>
                </c:pt>
                <c:pt idx="2702">
                  <c:v>40312</c:v>
                </c:pt>
                <c:pt idx="2703">
                  <c:v>40315</c:v>
                </c:pt>
                <c:pt idx="2704">
                  <c:v>40316</c:v>
                </c:pt>
                <c:pt idx="2705">
                  <c:v>40317</c:v>
                </c:pt>
                <c:pt idx="2706">
                  <c:v>40318</c:v>
                </c:pt>
                <c:pt idx="2707">
                  <c:v>40319</c:v>
                </c:pt>
                <c:pt idx="2708">
                  <c:v>40322</c:v>
                </c:pt>
                <c:pt idx="2709">
                  <c:v>40323</c:v>
                </c:pt>
                <c:pt idx="2710">
                  <c:v>40324</c:v>
                </c:pt>
                <c:pt idx="2711">
                  <c:v>40325</c:v>
                </c:pt>
                <c:pt idx="2712">
                  <c:v>40326</c:v>
                </c:pt>
                <c:pt idx="2713">
                  <c:v>40329</c:v>
                </c:pt>
                <c:pt idx="2714">
                  <c:v>40330</c:v>
                </c:pt>
                <c:pt idx="2715">
                  <c:v>40331</c:v>
                </c:pt>
                <c:pt idx="2716">
                  <c:v>40332</c:v>
                </c:pt>
                <c:pt idx="2717">
                  <c:v>40333</c:v>
                </c:pt>
                <c:pt idx="2718">
                  <c:v>40336</c:v>
                </c:pt>
                <c:pt idx="2719">
                  <c:v>40337</c:v>
                </c:pt>
                <c:pt idx="2720">
                  <c:v>40338</c:v>
                </c:pt>
                <c:pt idx="2721">
                  <c:v>40339</c:v>
                </c:pt>
                <c:pt idx="2722">
                  <c:v>40340</c:v>
                </c:pt>
                <c:pt idx="2723">
                  <c:v>40343</c:v>
                </c:pt>
                <c:pt idx="2724">
                  <c:v>40344</c:v>
                </c:pt>
                <c:pt idx="2725">
                  <c:v>40345</c:v>
                </c:pt>
                <c:pt idx="2726">
                  <c:v>40346</c:v>
                </c:pt>
                <c:pt idx="2727">
                  <c:v>40347</c:v>
                </c:pt>
                <c:pt idx="2728">
                  <c:v>40350</c:v>
                </c:pt>
                <c:pt idx="2729">
                  <c:v>40351</c:v>
                </c:pt>
                <c:pt idx="2730">
                  <c:v>40352</c:v>
                </c:pt>
                <c:pt idx="2731">
                  <c:v>40353</c:v>
                </c:pt>
                <c:pt idx="2732">
                  <c:v>40354</c:v>
                </c:pt>
                <c:pt idx="2733">
                  <c:v>40357</c:v>
                </c:pt>
                <c:pt idx="2734">
                  <c:v>40358</c:v>
                </c:pt>
                <c:pt idx="2735">
                  <c:v>40359</c:v>
                </c:pt>
                <c:pt idx="2736">
                  <c:v>40360</c:v>
                </c:pt>
                <c:pt idx="2737">
                  <c:v>40361</c:v>
                </c:pt>
                <c:pt idx="2738">
                  <c:v>40364</c:v>
                </c:pt>
                <c:pt idx="2739">
                  <c:v>40365</c:v>
                </c:pt>
                <c:pt idx="2740">
                  <c:v>40366</c:v>
                </c:pt>
                <c:pt idx="2741">
                  <c:v>40367</c:v>
                </c:pt>
                <c:pt idx="2742">
                  <c:v>40368</c:v>
                </c:pt>
                <c:pt idx="2743">
                  <c:v>40371</c:v>
                </c:pt>
                <c:pt idx="2744">
                  <c:v>40372</c:v>
                </c:pt>
                <c:pt idx="2745">
                  <c:v>40373</c:v>
                </c:pt>
                <c:pt idx="2746">
                  <c:v>40374</c:v>
                </c:pt>
                <c:pt idx="2747">
                  <c:v>40375</c:v>
                </c:pt>
                <c:pt idx="2748">
                  <c:v>40378</c:v>
                </c:pt>
                <c:pt idx="2749">
                  <c:v>40379</c:v>
                </c:pt>
                <c:pt idx="2750">
                  <c:v>40380</c:v>
                </c:pt>
                <c:pt idx="2751">
                  <c:v>40381</c:v>
                </c:pt>
                <c:pt idx="2752">
                  <c:v>40382</c:v>
                </c:pt>
                <c:pt idx="2753">
                  <c:v>40385</c:v>
                </c:pt>
                <c:pt idx="2754">
                  <c:v>40386</c:v>
                </c:pt>
                <c:pt idx="2755">
                  <c:v>40387</c:v>
                </c:pt>
                <c:pt idx="2756">
                  <c:v>40388</c:v>
                </c:pt>
                <c:pt idx="2757">
                  <c:v>40389</c:v>
                </c:pt>
                <c:pt idx="2758">
                  <c:v>40392</c:v>
                </c:pt>
                <c:pt idx="2759">
                  <c:v>40393</c:v>
                </c:pt>
                <c:pt idx="2760">
                  <c:v>40394</c:v>
                </c:pt>
                <c:pt idx="2761">
                  <c:v>40395</c:v>
                </c:pt>
                <c:pt idx="2762">
                  <c:v>40396</c:v>
                </c:pt>
                <c:pt idx="2763">
                  <c:v>40399</c:v>
                </c:pt>
                <c:pt idx="2764">
                  <c:v>40400</c:v>
                </c:pt>
                <c:pt idx="2765">
                  <c:v>40401</c:v>
                </c:pt>
                <c:pt idx="2766">
                  <c:v>40402</c:v>
                </c:pt>
                <c:pt idx="2767">
                  <c:v>40403</c:v>
                </c:pt>
                <c:pt idx="2768">
                  <c:v>40406</c:v>
                </c:pt>
                <c:pt idx="2769">
                  <c:v>40407</c:v>
                </c:pt>
                <c:pt idx="2770">
                  <c:v>40408</c:v>
                </c:pt>
                <c:pt idx="2771">
                  <c:v>40409</c:v>
                </c:pt>
                <c:pt idx="2772">
                  <c:v>40410</c:v>
                </c:pt>
                <c:pt idx="2773">
                  <c:v>40413</c:v>
                </c:pt>
                <c:pt idx="2774">
                  <c:v>40414</c:v>
                </c:pt>
                <c:pt idx="2775">
                  <c:v>40415</c:v>
                </c:pt>
                <c:pt idx="2776">
                  <c:v>40416</c:v>
                </c:pt>
                <c:pt idx="2777">
                  <c:v>40417</c:v>
                </c:pt>
                <c:pt idx="2778">
                  <c:v>40420</c:v>
                </c:pt>
                <c:pt idx="2779">
                  <c:v>40421</c:v>
                </c:pt>
                <c:pt idx="2780">
                  <c:v>40422</c:v>
                </c:pt>
                <c:pt idx="2781">
                  <c:v>40423</c:v>
                </c:pt>
                <c:pt idx="2782">
                  <c:v>40424</c:v>
                </c:pt>
                <c:pt idx="2783">
                  <c:v>40427</c:v>
                </c:pt>
                <c:pt idx="2784">
                  <c:v>40428</c:v>
                </c:pt>
                <c:pt idx="2785">
                  <c:v>40429</c:v>
                </c:pt>
                <c:pt idx="2786">
                  <c:v>40430</c:v>
                </c:pt>
                <c:pt idx="2787">
                  <c:v>40431</c:v>
                </c:pt>
                <c:pt idx="2788">
                  <c:v>40434</c:v>
                </c:pt>
                <c:pt idx="2789">
                  <c:v>40435</c:v>
                </c:pt>
                <c:pt idx="2790">
                  <c:v>40436</c:v>
                </c:pt>
                <c:pt idx="2791">
                  <c:v>40437</c:v>
                </c:pt>
                <c:pt idx="2792">
                  <c:v>40438</c:v>
                </c:pt>
                <c:pt idx="2793">
                  <c:v>40441</c:v>
                </c:pt>
                <c:pt idx="2794">
                  <c:v>40442</c:v>
                </c:pt>
                <c:pt idx="2795">
                  <c:v>40443</c:v>
                </c:pt>
                <c:pt idx="2796">
                  <c:v>40444</c:v>
                </c:pt>
                <c:pt idx="2797">
                  <c:v>40445</c:v>
                </c:pt>
                <c:pt idx="2798">
                  <c:v>40448</c:v>
                </c:pt>
                <c:pt idx="2799">
                  <c:v>40449</c:v>
                </c:pt>
                <c:pt idx="2800">
                  <c:v>40450</c:v>
                </c:pt>
                <c:pt idx="2801">
                  <c:v>40451</c:v>
                </c:pt>
                <c:pt idx="2802">
                  <c:v>40452</c:v>
                </c:pt>
                <c:pt idx="2803">
                  <c:v>40455</c:v>
                </c:pt>
                <c:pt idx="2804">
                  <c:v>40456</c:v>
                </c:pt>
                <c:pt idx="2805">
                  <c:v>40457</c:v>
                </c:pt>
                <c:pt idx="2806">
                  <c:v>40458</c:v>
                </c:pt>
                <c:pt idx="2807">
                  <c:v>40459</c:v>
                </c:pt>
                <c:pt idx="2808">
                  <c:v>40462</c:v>
                </c:pt>
                <c:pt idx="2809">
                  <c:v>40463</c:v>
                </c:pt>
                <c:pt idx="2810">
                  <c:v>40464</c:v>
                </c:pt>
                <c:pt idx="2811">
                  <c:v>40465</c:v>
                </c:pt>
                <c:pt idx="2812">
                  <c:v>40466</c:v>
                </c:pt>
                <c:pt idx="2813">
                  <c:v>40469</c:v>
                </c:pt>
                <c:pt idx="2814">
                  <c:v>40470</c:v>
                </c:pt>
                <c:pt idx="2815">
                  <c:v>40471</c:v>
                </c:pt>
                <c:pt idx="2816">
                  <c:v>40472</c:v>
                </c:pt>
                <c:pt idx="2817">
                  <c:v>40473</c:v>
                </c:pt>
                <c:pt idx="2818">
                  <c:v>40476</c:v>
                </c:pt>
                <c:pt idx="2819">
                  <c:v>40477</c:v>
                </c:pt>
                <c:pt idx="2820">
                  <c:v>40478</c:v>
                </c:pt>
                <c:pt idx="2821">
                  <c:v>40479</c:v>
                </c:pt>
                <c:pt idx="2822">
                  <c:v>40480</c:v>
                </c:pt>
                <c:pt idx="2823">
                  <c:v>40483</c:v>
                </c:pt>
                <c:pt idx="2824">
                  <c:v>40484</c:v>
                </c:pt>
                <c:pt idx="2825">
                  <c:v>40485</c:v>
                </c:pt>
                <c:pt idx="2826">
                  <c:v>40486</c:v>
                </c:pt>
                <c:pt idx="2827">
                  <c:v>40487</c:v>
                </c:pt>
                <c:pt idx="2828">
                  <c:v>40490</c:v>
                </c:pt>
                <c:pt idx="2829">
                  <c:v>40491</c:v>
                </c:pt>
                <c:pt idx="2830">
                  <c:v>40492</c:v>
                </c:pt>
                <c:pt idx="2831">
                  <c:v>40493</c:v>
                </c:pt>
                <c:pt idx="2832">
                  <c:v>40494</c:v>
                </c:pt>
                <c:pt idx="2833">
                  <c:v>40497</c:v>
                </c:pt>
                <c:pt idx="2834">
                  <c:v>40498</c:v>
                </c:pt>
                <c:pt idx="2835">
                  <c:v>40499</c:v>
                </c:pt>
                <c:pt idx="2836">
                  <c:v>40500</c:v>
                </c:pt>
                <c:pt idx="2837">
                  <c:v>40501</c:v>
                </c:pt>
                <c:pt idx="2838">
                  <c:v>40504</c:v>
                </c:pt>
                <c:pt idx="2839">
                  <c:v>40505</c:v>
                </c:pt>
                <c:pt idx="2840">
                  <c:v>40506</c:v>
                </c:pt>
                <c:pt idx="2841">
                  <c:v>40507</c:v>
                </c:pt>
                <c:pt idx="2842">
                  <c:v>40508</c:v>
                </c:pt>
                <c:pt idx="2843">
                  <c:v>40511</c:v>
                </c:pt>
                <c:pt idx="2844">
                  <c:v>40512</c:v>
                </c:pt>
                <c:pt idx="2845">
                  <c:v>40513</c:v>
                </c:pt>
                <c:pt idx="2846">
                  <c:v>40514</c:v>
                </c:pt>
                <c:pt idx="2847">
                  <c:v>40515</c:v>
                </c:pt>
                <c:pt idx="2848">
                  <c:v>40518</c:v>
                </c:pt>
                <c:pt idx="2849">
                  <c:v>40519</c:v>
                </c:pt>
                <c:pt idx="2850">
                  <c:v>40520</c:v>
                </c:pt>
                <c:pt idx="2851">
                  <c:v>40521</c:v>
                </c:pt>
                <c:pt idx="2852">
                  <c:v>40522</c:v>
                </c:pt>
                <c:pt idx="2853">
                  <c:v>40525</c:v>
                </c:pt>
                <c:pt idx="2854">
                  <c:v>40526</c:v>
                </c:pt>
                <c:pt idx="2855">
                  <c:v>40527</c:v>
                </c:pt>
                <c:pt idx="2856">
                  <c:v>40528</c:v>
                </c:pt>
                <c:pt idx="2857">
                  <c:v>40529</c:v>
                </c:pt>
                <c:pt idx="2858">
                  <c:v>40532</c:v>
                </c:pt>
                <c:pt idx="2859">
                  <c:v>40533</c:v>
                </c:pt>
                <c:pt idx="2860">
                  <c:v>40534</c:v>
                </c:pt>
                <c:pt idx="2861">
                  <c:v>40535</c:v>
                </c:pt>
                <c:pt idx="2862">
                  <c:v>40536</c:v>
                </c:pt>
                <c:pt idx="2863">
                  <c:v>40539</c:v>
                </c:pt>
                <c:pt idx="2864">
                  <c:v>40540</c:v>
                </c:pt>
                <c:pt idx="2865">
                  <c:v>40541</c:v>
                </c:pt>
                <c:pt idx="2866">
                  <c:v>40542</c:v>
                </c:pt>
                <c:pt idx="2867">
                  <c:v>40543</c:v>
                </c:pt>
                <c:pt idx="2868">
                  <c:v>40546</c:v>
                </c:pt>
                <c:pt idx="2869">
                  <c:v>40547</c:v>
                </c:pt>
                <c:pt idx="2870">
                  <c:v>40548</c:v>
                </c:pt>
                <c:pt idx="2871">
                  <c:v>40549</c:v>
                </c:pt>
                <c:pt idx="2872">
                  <c:v>40550</c:v>
                </c:pt>
                <c:pt idx="2873">
                  <c:v>40553</c:v>
                </c:pt>
                <c:pt idx="2874">
                  <c:v>40554</c:v>
                </c:pt>
                <c:pt idx="2875">
                  <c:v>40555</c:v>
                </c:pt>
                <c:pt idx="2876">
                  <c:v>40556</c:v>
                </c:pt>
                <c:pt idx="2877">
                  <c:v>40557</c:v>
                </c:pt>
                <c:pt idx="2878">
                  <c:v>40560</c:v>
                </c:pt>
                <c:pt idx="2879">
                  <c:v>40561</c:v>
                </c:pt>
                <c:pt idx="2880">
                  <c:v>40562</c:v>
                </c:pt>
                <c:pt idx="2881">
                  <c:v>40563</c:v>
                </c:pt>
                <c:pt idx="2882">
                  <c:v>40564</c:v>
                </c:pt>
                <c:pt idx="2883">
                  <c:v>40567</c:v>
                </c:pt>
                <c:pt idx="2884">
                  <c:v>40568</c:v>
                </c:pt>
                <c:pt idx="2885">
                  <c:v>40569</c:v>
                </c:pt>
                <c:pt idx="2886">
                  <c:v>40570</c:v>
                </c:pt>
                <c:pt idx="2887">
                  <c:v>40571</c:v>
                </c:pt>
                <c:pt idx="2888">
                  <c:v>40574</c:v>
                </c:pt>
                <c:pt idx="2889">
                  <c:v>40575</c:v>
                </c:pt>
                <c:pt idx="2890">
                  <c:v>40576</c:v>
                </c:pt>
                <c:pt idx="2891">
                  <c:v>40577</c:v>
                </c:pt>
                <c:pt idx="2892">
                  <c:v>40578</c:v>
                </c:pt>
                <c:pt idx="2893">
                  <c:v>40581</c:v>
                </c:pt>
                <c:pt idx="2894">
                  <c:v>40582</c:v>
                </c:pt>
                <c:pt idx="2895">
                  <c:v>40583</c:v>
                </c:pt>
                <c:pt idx="2896">
                  <c:v>40584</c:v>
                </c:pt>
                <c:pt idx="2897">
                  <c:v>40585</c:v>
                </c:pt>
                <c:pt idx="2898">
                  <c:v>40588</c:v>
                </c:pt>
                <c:pt idx="2899">
                  <c:v>40589</c:v>
                </c:pt>
                <c:pt idx="2900">
                  <c:v>40590</c:v>
                </c:pt>
                <c:pt idx="2901">
                  <c:v>40591</c:v>
                </c:pt>
                <c:pt idx="2902">
                  <c:v>40592</c:v>
                </c:pt>
                <c:pt idx="2903">
                  <c:v>40595</c:v>
                </c:pt>
                <c:pt idx="2904">
                  <c:v>40596</c:v>
                </c:pt>
                <c:pt idx="2905">
                  <c:v>40597</c:v>
                </c:pt>
                <c:pt idx="2906">
                  <c:v>40598</c:v>
                </c:pt>
                <c:pt idx="2907">
                  <c:v>40599</c:v>
                </c:pt>
                <c:pt idx="2908">
                  <c:v>40602</c:v>
                </c:pt>
                <c:pt idx="2909">
                  <c:v>40603</c:v>
                </c:pt>
                <c:pt idx="2910">
                  <c:v>40604</c:v>
                </c:pt>
                <c:pt idx="2911">
                  <c:v>40605</c:v>
                </c:pt>
                <c:pt idx="2912">
                  <c:v>40606</c:v>
                </c:pt>
                <c:pt idx="2913">
                  <c:v>40609</c:v>
                </c:pt>
                <c:pt idx="2914">
                  <c:v>40610</c:v>
                </c:pt>
                <c:pt idx="2915">
                  <c:v>40611</c:v>
                </c:pt>
                <c:pt idx="2916">
                  <c:v>40612</c:v>
                </c:pt>
                <c:pt idx="2917">
                  <c:v>40613</c:v>
                </c:pt>
                <c:pt idx="2918">
                  <c:v>40616</c:v>
                </c:pt>
                <c:pt idx="2919">
                  <c:v>40617</c:v>
                </c:pt>
                <c:pt idx="2920">
                  <c:v>40618</c:v>
                </c:pt>
                <c:pt idx="2921">
                  <c:v>40619</c:v>
                </c:pt>
                <c:pt idx="2922">
                  <c:v>40620</c:v>
                </c:pt>
                <c:pt idx="2923">
                  <c:v>40623</c:v>
                </c:pt>
                <c:pt idx="2924">
                  <c:v>40624</c:v>
                </c:pt>
                <c:pt idx="2925">
                  <c:v>40625</c:v>
                </c:pt>
                <c:pt idx="2926">
                  <c:v>40626</c:v>
                </c:pt>
                <c:pt idx="2927">
                  <c:v>40627</c:v>
                </c:pt>
                <c:pt idx="2928">
                  <c:v>40630</c:v>
                </c:pt>
                <c:pt idx="2929">
                  <c:v>40631</c:v>
                </c:pt>
                <c:pt idx="2930">
                  <c:v>40632</c:v>
                </c:pt>
                <c:pt idx="2931">
                  <c:v>40633</c:v>
                </c:pt>
                <c:pt idx="2932">
                  <c:v>40634</c:v>
                </c:pt>
                <c:pt idx="2933">
                  <c:v>40637</c:v>
                </c:pt>
                <c:pt idx="2934">
                  <c:v>40638</c:v>
                </c:pt>
                <c:pt idx="2935">
                  <c:v>40639</c:v>
                </c:pt>
                <c:pt idx="2936">
                  <c:v>40640</c:v>
                </c:pt>
                <c:pt idx="2937">
                  <c:v>40641</c:v>
                </c:pt>
                <c:pt idx="2938">
                  <c:v>40644</c:v>
                </c:pt>
                <c:pt idx="2939">
                  <c:v>40645</c:v>
                </c:pt>
                <c:pt idx="2940">
                  <c:v>40646</c:v>
                </c:pt>
                <c:pt idx="2941">
                  <c:v>40647</c:v>
                </c:pt>
                <c:pt idx="2942">
                  <c:v>40648</c:v>
                </c:pt>
                <c:pt idx="2943">
                  <c:v>40651</c:v>
                </c:pt>
                <c:pt idx="2944">
                  <c:v>40652</c:v>
                </c:pt>
                <c:pt idx="2945">
                  <c:v>40653</c:v>
                </c:pt>
                <c:pt idx="2946">
                  <c:v>40654</c:v>
                </c:pt>
                <c:pt idx="2947">
                  <c:v>40658</c:v>
                </c:pt>
                <c:pt idx="2948">
                  <c:v>40659</c:v>
                </c:pt>
                <c:pt idx="2949">
                  <c:v>40660</c:v>
                </c:pt>
                <c:pt idx="2950">
                  <c:v>40661</c:v>
                </c:pt>
                <c:pt idx="2951">
                  <c:v>40662</c:v>
                </c:pt>
                <c:pt idx="2952">
                  <c:v>40665</c:v>
                </c:pt>
                <c:pt idx="2953">
                  <c:v>40666</c:v>
                </c:pt>
                <c:pt idx="2954">
                  <c:v>40667</c:v>
                </c:pt>
                <c:pt idx="2955">
                  <c:v>40668</c:v>
                </c:pt>
                <c:pt idx="2956">
                  <c:v>40669</c:v>
                </c:pt>
                <c:pt idx="2957">
                  <c:v>40672</c:v>
                </c:pt>
                <c:pt idx="2958">
                  <c:v>40673</c:v>
                </c:pt>
                <c:pt idx="2959">
                  <c:v>40674</c:v>
                </c:pt>
                <c:pt idx="2960">
                  <c:v>40675</c:v>
                </c:pt>
                <c:pt idx="2961">
                  <c:v>40676</c:v>
                </c:pt>
                <c:pt idx="2962">
                  <c:v>40679</c:v>
                </c:pt>
                <c:pt idx="2963">
                  <c:v>40680</c:v>
                </c:pt>
                <c:pt idx="2964">
                  <c:v>40681</c:v>
                </c:pt>
                <c:pt idx="2965">
                  <c:v>40682</c:v>
                </c:pt>
                <c:pt idx="2966">
                  <c:v>40683</c:v>
                </c:pt>
                <c:pt idx="2967">
                  <c:v>40686</c:v>
                </c:pt>
                <c:pt idx="2968">
                  <c:v>40687</c:v>
                </c:pt>
                <c:pt idx="2969">
                  <c:v>40688</c:v>
                </c:pt>
                <c:pt idx="2970">
                  <c:v>40689</c:v>
                </c:pt>
                <c:pt idx="2971">
                  <c:v>40690</c:v>
                </c:pt>
                <c:pt idx="2972">
                  <c:v>40693</c:v>
                </c:pt>
                <c:pt idx="2973">
                  <c:v>40694</c:v>
                </c:pt>
                <c:pt idx="2974">
                  <c:v>40695</c:v>
                </c:pt>
                <c:pt idx="2975">
                  <c:v>40696</c:v>
                </c:pt>
                <c:pt idx="2976">
                  <c:v>40697</c:v>
                </c:pt>
                <c:pt idx="2977">
                  <c:v>40700</c:v>
                </c:pt>
                <c:pt idx="2978">
                  <c:v>40701</c:v>
                </c:pt>
                <c:pt idx="2979">
                  <c:v>40702</c:v>
                </c:pt>
                <c:pt idx="2980">
                  <c:v>40703</c:v>
                </c:pt>
                <c:pt idx="2981">
                  <c:v>40704</c:v>
                </c:pt>
                <c:pt idx="2982">
                  <c:v>40707</c:v>
                </c:pt>
                <c:pt idx="2983">
                  <c:v>40708</c:v>
                </c:pt>
                <c:pt idx="2984">
                  <c:v>40709</c:v>
                </c:pt>
                <c:pt idx="2985">
                  <c:v>40710</c:v>
                </c:pt>
                <c:pt idx="2986">
                  <c:v>40711</c:v>
                </c:pt>
                <c:pt idx="2987">
                  <c:v>40714</c:v>
                </c:pt>
                <c:pt idx="2988">
                  <c:v>40715</c:v>
                </c:pt>
                <c:pt idx="2989">
                  <c:v>40716</c:v>
                </c:pt>
                <c:pt idx="2990">
                  <c:v>40717</c:v>
                </c:pt>
                <c:pt idx="2991">
                  <c:v>40718</c:v>
                </c:pt>
                <c:pt idx="2992">
                  <c:v>40721</c:v>
                </c:pt>
                <c:pt idx="2993">
                  <c:v>40722</c:v>
                </c:pt>
                <c:pt idx="2994">
                  <c:v>40723</c:v>
                </c:pt>
                <c:pt idx="2995">
                  <c:v>40724</c:v>
                </c:pt>
                <c:pt idx="2996">
                  <c:v>40725</c:v>
                </c:pt>
                <c:pt idx="2997">
                  <c:v>40728</c:v>
                </c:pt>
                <c:pt idx="2998">
                  <c:v>40729</c:v>
                </c:pt>
                <c:pt idx="2999">
                  <c:v>40730</c:v>
                </c:pt>
                <c:pt idx="3000">
                  <c:v>40731</c:v>
                </c:pt>
                <c:pt idx="3001">
                  <c:v>40732</c:v>
                </c:pt>
                <c:pt idx="3002">
                  <c:v>40735</c:v>
                </c:pt>
                <c:pt idx="3003">
                  <c:v>40736</c:v>
                </c:pt>
                <c:pt idx="3004">
                  <c:v>40737</c:v>
                </c:pt>
                <c:pt idx="3005">
                  <c:v>40738</c:v>
                </c:pt>
                <c:pt idx="3006">
                  <c:v>40739</c:v>
                </c:pt>
                <c:pt idx="3007">
                  <c:v>40742</c:v>
                </c:pt>
                <c:pt idx="3008">
                  <c:v>40743</c:v>
                </c:pt>
                <c:pt idx="3009">
                  <c:v>40744</c:v>
                </c:pt>
                <c:pt idx="3010">
                  <c:v>40745</c:v>
                </c:pt>
                <c:pt idx="3011">
                  <c:v>40746</c:v>
                </c:pt>
                <c:pt idx="3012">
                  <c:v>40749</c:v>
                </c:pt>
                <c:pt idx="3013">
                  <c:v>40750</c:v>
                </c:pt>
                <c:pt idx="3014">
                  <c:v>40751</c:v>
                </c:pt>
                <c:pt idx="3015">
                  <c:v>40752</c:v>
                </c:pt>
                <c:pt idx="3016">
                  <c:v>40753</c:v>
                </c:pt>
                <c:pt idx="3017">
                  <c:v>40756</c:v>
                </c:pt>
                <c:pt idx="3018">
                  <c:v>40757</c:v>
                </c:pt>
                <c:pt idx="3019">
                  <c:v>40758</c:v>
                </c:pt>
                <c:pt idx="3020">
                  <c:v>40759</c:v>
                </c:pt>
                <c:pt idx="3021">
                  <c:v>40760</c:v>
                </c:pt>
                <c:pt idx="3022">
                  <c:v>40763</c:v>
                </c:pt>
                <c:pt idx="3023">
                  <c:v>40764</c:v>
                </c:pt>
                <c:pt idx="3024">
                  <c:v>40765</c:v>
                </c:pt>
                <c:pt idx="3025">
                  <c:v>40766</c:v>
                </c:pt>
                <c:pt idx="3026">
                  <c:v>40767</c:v>
                </c:pt>
                <c:pt idx="3027">
                  <c:v>40770</c:v>
                </c:pt>
                <c:pt idx="3028">
                  <c:v>40771</c:v>
                </c:pt>
                <c:pt idx="3029">
                  <c:v>40772</c:v>
                </c:pt>
                <c:pt idx="3030">
                  <c:v>40773</c:v>
                </c:pt>
                <c:pt idx="3031">
                  <c:v>40774</c:v>
                </c:pt>
                <c:pt idx="3032">
                  <c:v>40777</c:v>
                </c:pt>
                <c:pt idx="3033">
                  <c:v>40778</c:v>
                </c:pt>
                <c:pt idx="3034">
                  <c:v>40779</c:v>
                </c:pt>
                <c:pt idx="3035">
                  <c:v>40780</c:v>
                </c:pt>
                <c:pt idx="3036">
                  <c:v>40781</c:v>
                </c:pt>
                <c:pt idx="3037">
                  <c:v>40784</c:v>
                </c:pt>
                <c:pt idx="3038">
                  <c:v>40785</c:v>
                </c:pt>
                <c:pt idx="3039">
                  <c:v>40786</c:v>
                </c:pt>
                <c:pt idx="3040">
                  <c:v>40787</c:v>
                </c:pt>
                <c:pt idx="3041">
                  <c:v>40788</c:v>
                </c:pt>
                <c:pt idx="3042">
                  <c:v>40791</c:v>
                </c:pt>
                <c:pt idx="3043">
                  <c:v>40792</c:v>
                </c:pt>
                <c:pt idx="3044">
                  <c:v>40793</c:v>
                </c:pt>
                <c:pt idx="3045">
                  <c:v>40794</c:v>
                </c:pt>
                <c:pt idx="3046">
                  <c:v>40795</c:v>
                </c:pt>
                <c:pt idx="3047">
                  <c:v>40798</c:v>
                </c:pt>
                <c:pt idx="3048">
                  <c:v>40799</c:v>
                </c:pt>
                <c:pt idx="3049">
                  <c:v>40800</c:v>
                </c:pt>
                <c:pt idx="3050">
                  <c:v>40801</c:v>
                </c:pt>
                <c:pt idx="3051">
                  <c:v>40802</c:v>
                </c:pt>
                <c:pt idx="3052">
                  <c:v>40805</c:v>
                </c:pt>
                <c:pt idx="3053">
                  <c:v>40806</c:v>
                </c:pt>
                <c:pt idx="3054">
                  <c:v>40807</c:v>
                </c:pt>
                <c:pt idx="3055">
                  <c:v>40808</c:v>
                </c:pt>
                <c:pt idx="3056">
                  <c:v>40809</c:v>
                </c:pt>
                <c:pt idx="3057">
                  <c:v>40812</c:v>
                </c:pt>
                <c:pt idx="3058">
                  <c:v>40813</c:v>
                </c:pt>
                <c:pt idx="3059">
                  <c:v>40814</c:v>
                </c:pt>
                <c:pt idx="3060">
                  <c:v>40815</c:v>
                </c:pt>
                <c:pt idx="3061">
                  <c:v>40816</c:v>
                </c:pt>
                <c:pt idx="3062">
                  <c:v>40819</c:v>
                </c:pt>
                <c:pt idx="3063">
                  <c:v>40820</c:v>
                </c:pt>
                <c:pt idx="3064">
                  <c:v>40821</c:v>
                </c:pt>
                <c:pt idx="3065">
                  <c:v>40822</c:v>
                </c:pt>
                <c:pt idx="3066">
                  <c:v>40823</c:v>
                </c:pt>
                <c:pt idx="3067">
                  <c:v>40826</c:v>
                </c:pt>
                <c:pt idx="3068">
                  <c:v>40827</c:v>
                </c:pt>
                <c:pt idx="3069">
                  <c:v>40828</c:v>
                </c:pt>
                <c:pt idx="3070">
                  <c:v>40829</c:v>
                </c:pt>
                <c:pt idx="3071">
                  <c:v>40830</c:v>
                </c:pt>
                <c:pt idx="3072">
                  <c:v>40833</c:v>
                </c:pt>
                <c:pt idx="3073">
                  <c:v>40834</c:v>
                </c:pt>
                <c:pt idx="3074">
                  <c:v>40835</c:v>
                </c:pt>
                <c:pt idx="3075">
                  <c:v>40836</c:v>
                </c:pt>
                <c:pt idx="3076">
                  <c:v>40837</c:v>
                </c:pt>
                <c:pt idx="3077">
                  <c:v>40840</c:v>
                </c:pt>
                <c:pt idx="3078">
                  <c:v>40841</c:v>
                </c:pt>
                <c:pt idx="3079">
                  <c:v>40842</c:v>
                </c:pt>
                <c:pt idx="3080">
                  <c:v>40843</c:v>
                </c:pt>
                <c:pt idx="3081">
                  <c:v>40844</c:v>
                </c:pt>
                <c:pt idx="3082">
                  <c:v>40847</c:v>
                </c:pt>
                <c:pt idx="3083">
                  <c:v>40848</c:v>
                </c:pt>
                <c:pt idx="3084">
                  <c:v>40849</c:v>
                </c:pt>
                <c:pt idx="3085">
                  <c:v>40850</c:v>
                </c:pt>
                <c:pt idx="3086">
                  <c:v>40851</c:v>
                </c:pt>
                <c:pt idx="3087">
                  <c:v>40854</c:v>
                </c:pt>
                <c:pt idx="3088">
                  <c:v>40855</c:v>
                </c:pt>
                <c:pt idx="3089">
                  <c:v>40856</c:v>
                </c:pt>
                <c:pt idx="3090">
                  <c:v>40857</c:v>
                </c:pt>
                <c:pt idx="3091">
                  <c:v>40858</c:v>
                </c:pt>
                <c:pt idx="3092">
                  <c:v>40861</c:v>
                </c:pt>
                <c:pt idx="3093">
                  <c:v>40862</c:v>
                </c:pt>
                <c:pt idx="3094">
                  <c:v>40863</c:v>
                </c:pt>
                <c:pt idx="3095">
                  <c:v>40864</c:v>
                </c:pt>
                <c:pt idx="3096">
                  <c:v>40865</c:v>
                </c:pt>
                <c:pt idx="3097">
                  <c:v>40868</c:v>
                </c:pt>
                <c:pt idx="3098">
                  <c:v>40869</c:v>
                </c:pt>
                <c:pt idx="3099">
                  <c:v>40870</c:v>
                </c:pt>
                <c:pt idx="3100">
                  <c:v>40871</c:v>
                </c:pt>
                <c:pt idx="3101">
                  <c:v>40872</c:v>
                </c:pt>
                <c:pt idx="3102">
                  <c:v>40875</c:v>
                </c:pt>
                <c:pt idx="3103">
                  <c:v>40876</c:v>
                </c:pt>
                <c:pt idx="3104">
                  <c:v>40877</c:v>
                </c:pt>
                <c:pt idx="3105">
                  <c:v>40878</c:v>
                </c:pt>
                <c:pt idx="3106">
                  <c:v>40879</c:v>
                </c:pt>
                <c:pt idx="3107">
                  <c:v>40882</c:v>
                </c:pt>
                <c:pt idx="3108">
                  <c:v>40883</c:v>
                </c:pt>
                <c:pt idx="3109">
                  <c:v>40884</c:v>
                </c:pt>
                <c:pt idx="3110">
                  <c:v>40885</c:v>
                </c:pt>
                <c:pt idx="3111">
                  <c:v>40886</c:v>
                </c:pt>
                <c:pt idx="3112">
                  <c:v>40889</c:v>
                </c:pt>
                <c:pt idx="3113">
                  <c:v>40890</c:v>
                </c:pt>
                <c:pt idx="3114">
                  <c:v>40891</c:v>
                </c:pt>
                <c:pt idx="3115">
                  <c:v>40892</c:v>
                </c:pt>
                <c:pt idx="3116">
                  <c:v>40893</c:v>
                </c:pt>
                <c:pt idx="3117">
                  <c:v>40896</c:v>
                </c:pt>
                <c:pt idx="3118">
                  <c:v>40897</c:v>
                </c:pt>
                <c:pt idx="3119">
                  <c:v>40898</c:v>
                </c:pt>
                <c:pt idx="3120">
                  <c:v>40899</c:v>
                </c:pt>
                <c:pt idx="3121">
                  <c:v>40900</c:v>
                </c:pt>
                <c:pt idx="3122">
                  <c:v>40903</c:v>
                </c:pt>
                <c:pt idx="3123">
                  <c:v>40904</c:v>
                </c:pt>
                <c:pt idx="3124">
                  <c:v>40905</c:v>
                </c:pt>
                <c:pt idx="3125">
                  <c:v>40906</c:v>
                </c:pt>
                <c:pt idx="3126">
                  <c:v>40907</c:v>
                </c:pt>
                <c:pt idx="3127">
                  <c:v>40910</c:v>
                </c:pt>
                <c:pt idx="3128">
                  <c:v>40911</c:v>
                </c:pt>
                <c:pt idx="3129">
                  <c:v>40912</c:v>
                </c:pt>
                <c:pt idx="3130">
                  <c:v>40913</c:v>
                </c:pt>
                <c:pt idx="3131">
                  <c:v>40914</c:v>
                </c:pt>
                <c:pt idx="3132">
                  <c:v>40917</c:v>
                </c:pt>
                <c:pt idx="3133">
                  <c:v>40918</c:v>
                </c:pt>
                <c:pt idx="3134">
                  <c:v>40919</c:v>
                </c:pt>
                <c:pt idx="3135">
                  <c:v>40920</c:v>
                </c:pt>
                <c:pt idx="3136">
                  <c:v>40921</c:v>
                </c:pt>
                <c:pt idx="3137">
                  <c:v>40924</c:v>
                </c:pt>
                <c:pt idx="3138">
                  <c:v>40925</c:v>
                </c:pt>
                <c:pt idx="3139">
                  <c:v>40926</c:v>
                </c:pt>
                <c:pt idx="3140">
                  <c:v>40927</c:v>
                </c:pt>
                <c:pt idx="3141">
                  <c:v>40928</c:v>
                </c:pt>
                <c:pt idx="3142">
                  <c:v>40931</c:v>
                </c:pt>
                <c:pt idx="3143">
                  <c:v>40932</c:v>
                </c:pt>
                <c:pt idx="3144">
                  <c:v>40933</c:v>
                </c:pt>
                <c:pt idx="3145">
                  <c:v>40934</c:v>
                </c:pt>
                <c:pt idx="3146">
                  <c:v>40935</c:v>
                </c:pt>
                <c:pt idx="3147">
                  <c:v>40938</c:v>
                </c:pt>
                <c:pt idx="3148">
                  <c:v>40939</c:v>
                </c:pt>
                <c:pt idx="3149">
                  <c:v>40940</c:v>
                </c:pt>
                <c:pt idx="3150">
                  <c:v>40941</c:v>
                </c:pt>
                <c:pt idx="3151">
                  <c:v>40942</c:v>
                </c:pt>
                <c:pt idx="3152">
                  <c:v>40945</c:v>
                </c:pt>
                <c:pt idx="3153">
                  <c:v>40946</c:v>
                </c:pt>
                <c:pt idx="3154">
                  <c:v>40947</c:v>
                </c:pt>
                <c:pt idx="3155">
                  <c:v>40948</c:v>
                </c:pt>
                <c:pt idx="3156">
                  <c:v>40949</c:v>
                </c:pt>
                <c:pt idx="3157">
                  <c:v>40952</c:v>
                </c:pt>
                <c:pt idx="3158">
                  <c:v>40953</c:v>
                </c:pt>
                <c:pt idx="3159">
                  <c:v>40954</c:v>
                </c:pt>
                <c:pt idx="3160">
                  <c:v>40955</c:v>
                </c:pt>
                <c:pt idx="3161">
                  <c:v>40956</c:v>
                </c:pt>
                <c:pt idx="3162">
                  <c:v>40959</c:v>
                </c:pt>
                <c:pt idx="3163">
                  <c:v>40960</c:v>
                </c:pt>
                <c:pt idx="3164">
                  <c:v>40961</c:v>
                </c:pt>
                <c:pt idx="3165">
                  <c:v>40962</c:v>
                </c:pt>
                <c:pt idx="3166">
                  <c:v>40963</c:v>
                </c:pt>
                <c:pt idx="3167">
                  <c:v>40966</c:v>
                </c:pt>
                <c:pt idx="3168">
                  <c:v>40967</c:v>
                </c:pt>
                <c:pt idx="3169">
                  <c:v>40968</c:v>
                </c:pt>
                <c:pt idx="3170">
                  <c:v>40969</c:v>
                </c:pt>
                <c:pt idx="3171">
                  <c:v>40970</c:v>
                </c:pt>
                <c:pt idx="3172">
                  <c:v>40973</c:v>
                </c:pt>
                <c:pt idx="3173">
                  <c:v>40974</c:v>
                </c:pt>
                <c:pt idx="3174">
                  <c:v>40975</c:v>
                </c:pt>
                <c:pt idx="3175">
                  <c:v>40976</c:v>
                </c:pt>
                <c:pt idx="3176">
                  <c:v>40977</c:v>
                </c:pt>
                <c:pt idx="3177">
                  <c:v>40980</c:v>
                </c:pt>
                <c:pt idx="3178">
                  <c:v>40981</c:v>
                </c:pt>
                <c:pt idx="3179">
                  <c:v>40982</c:v>
                </c:pt>
                <c:pt idx="3180">
                  <c:v>40983</c:v>
                </c:pt>
                <c:pt idx="3181">
                  <c:v>40984</c:v>
                </c:pt>
                <c:pt idx="3182">
                  <c:v>40987</c:v>
                </c:pt>
                <c:pt idx="3183">
                  <c:v>40988</c:v>
                </c:pt>
                <c:pt idx="3184">
                  <c:v>40989</c:v>
                </c:pt>
                <c:pt idx="3185">
                  <c:v>40990</c:v>
                </c:pt>
                <c:pt idx="3186">
                  <c:v>40991</c:v>
                </c:pt>
                <c:pt idx="3187">
                  <c:v>40994</c:v>
                </c:pt>
                <c:pt idx="3188">
                  <c:v>40995</c:v>
                </c:pt>
                <c:pt idx="3189">
                  <c:v>40996</c:v>
                </c:pt>
                <c:pt idx="3190">
                  <c:v>40997</c:v>
                </c:pt>
                <c:pt idx="3191">
                  <c:v>40998</c:v>
                </c:pt>
                <c:pt idx="3192">
                  <c:v>41001</c:v>
                </c:pt>
                <c:pt idx="3193">
                  <c:v>41002</c:v>
                </c:pt>
                <c:pt idx="3194">
                  <c:v>41003</c:v>
                </c:pt>
                <c:pt idx="3195">
                  <c:v>41004</c:v>
                </c:pt>
                <c:pt idx="3196">
                  <c:v>41005</c:v>
                </c:pt>
                <c:pt idx="3197">
                  <c:v>41008</c:v>
                </c:pt>
                <c:pt idx="3198">
                  <c:v>41009</c:v>
                </c:pt>
                <c:pt idx="3199">
                  <c:v>41010</c:v>
                </c:pt>
                <c:pt idx="3200">
                  <c:v>41011</c:v>
                </c:pt>
                <c:pt idx="3201">
                  <c:v>41012</c:v>
                </c:pt>
                <c:pt idx="3202">
                  <c:v>41015</c:v>
                </c:pt>
                <c:pt idx="3203">
                  <c:v>41016</c:v>
                </c:pt>
                <c:pt idx="3204">
                  <c:v>41017</c:v>
                </c:pt>
                <c:pt idx="3205">
                  <c:v>41018</c:v>
                </c:pt>
                <c:pt idx="3206">
                  <c:v>41019</c:v>
                </c:pt>
                <c:pt idx="3207">
                  <c:v>41022</c:v>
                </c:pt>
                <c:pt idx="3208">
                  <c:v>41023</c:v>
                </c:pt>
                <c:pt idx="3209">
                  <c:v>41024</c:v>
                </c:pt>
                <c:pt idx="3210">
                  <c:v>41025</c:v>
                </c:pt>
                <c:pt idx="3211">
                  <c:v>41026</c:v>
                </c:pt>
                <c:pt idx="3212">
                  <c:v>41029</c:v>
                </c:pt>
                <c:pt idx="3213">
                  <c:v>41030</c:v>
                </c:pt>
                <c:pt idx="3214">
                  <c:v>41031</c:v>
                </c:pt>
                <c:pt idx="3215">
                  <c:v>41032</c:v>
                </c:pt>
                <c:pt idx="3216">
                  <c:v>41033</c:v>
                </c:pt>
                <c:pt idx="3217">
                  <c:v>41036</c:v>
                </c:pt>
                <c:pt idx="3218">
                  <c:v>41037</c:v>
                </c:pt>
                <c:pt idx="3219">
                  <c:v>41038</c:v>
                </c:pt>
                <c:pt idx="3220">
                  <c:v>41039</c:v>
                </c:pt>
                <c:pt idx="3221">
                  <c:v>41040</c:v>
                </c:pt>
                <c:pt idx="3222">
                  <c:v>41043</c:v>
                </c:pt>
                <c:pt idx="3223">
                  <c:v>41044</c:v>
                </c:pt>
                <c:pt idx="3224">
                  <c:v>41045</c:v>
                </c:pt>
                <c:pt idx="3225">
                  <c:v>41046</c:v>
                </c:pt>
                <c:pt idx="3226">
                  <c:v>41047</c:v>
                </c:pt>
                <c:pt idx="3227">
                  <c:v>41050</c:v>
                </c:pt>
                <c:pt idx="3228">
                  <c:v>41051</c:v>
                </c:pt>
                <c:pt idx="3229">
                  <c:v>41052</c:v>
                </c:pt>
                <c:pt idx="3230">
                  <c:v>41053</c:v>
                </c:pt>
                <c:pt idx="3231">
                  <c:v>41054</c:v>
                </c:pt>
                <c:pt idx="3232">
                  <c:v>41057</c:v>
                </c:pt>
                <c:pt idx="3233">
                  <c:v>41058</c:v>
                </c:pt>
                <c:pt idx="3234">
                  <c:v>41059</c:v>
                </c:pt>
                <c:pt idx="3235">
                  <c:v>41060</c:v>
                </c:pt>
                <c:pt idx="3236">
                  <c:v>41061</c:v>
                </c:pt>
                <c:pt idx="3237">
                  <c:v>41064</c:v>
                </c:pt>
                <c:pt idx="3238">
                  <c:v>41065</c:v>
                </c:pt>
                <c:pt idx="3239">
                  <c:v>41066</c:v>
                </c:pt>
                <c:pt idx="3240">
                  <c:v>41067</c:v>
                </c:pt>
                <c:pt idx="3241">
                  <c:v>41068</c:v>
                </c:pt>
                <c:pt idx="3242">
                  <c:v>41071</c:v>
                </c:pt>
                <c:pt idx="3243">
                  <c:v>41072</c:v>
                </c:pt>
                <c:pt idx="3244">
                  <c:v>41073</c:v>
                </c:pt>
                <c:pt idx="3245">
                  <c:v>41074</c:v>
                </c:pt>
                <c:pt idx="3246">
                  <c:v>41075</c:v>
                </c:pt>
                <c:pt idx="3247">
                  <c:v>41078</c:v>
                </c:pt>
                <c:pt idx="3248">
                  <c:v>41079</c:v>
                </c:pt>
                <c:pt idx="3249">
                  <c:v>41080</c:v>
                </c:pt>
                <c:pt idx="3250">
                  <c:v>41081</c:v>
                </c:pt>
                <c:pt idx="3251">
                  <c:v>41082</c:v>
                </c:pt>
                <c:pt idx="3252">
                  <c:v>41085</c:v>
                </c:pt>
                <c:pt idx="3253">
                  <c:v>41086</c:v>
                </c:pt>
                <c:pt idx="3254">
                  <c:v>41087</c:v>
                </c:pt>
                <c:pt idx="3255">
                  <c:v>41088</c:v>
                </c:pt>
                <c:pt idx="3256">
                  <c:v>41089</c:v>
                </c:pt>
                <c:pt idx="3257">
                  <c:v>41092</c:v>
                </c:pt>
                <c:pt idx="3258">
                  <c:v>41093</c:v>
                </c:pt>
                <c:pt idx="3259">
                  <c:v>41094</c:v>
                </c:pt>
                <c:pt idx="3260">
                  <c:v>41095</c:v>
                </c:pt>
                <c:pt idx="3261">
                  <c:v>41096</c:v>
                </c:pt>
                <c:pt idx="3262">
                  <c:v>41099</c:v>
                </c:pt>
                <c:pt idx="3263">
                  <c:v>41100</c:v>
                </c:pt>
                <c:pt idx="3264">
                  <c:v>41101</c:v>
                </c:pt>
                <c:pt idx="3265">
                  <c:v>41102</c:v>
                </c:pt>
                <c:pt idx="3266">
                  <c:v>41103</c:v>
                </c:pt>
                <c:pt idx="3267">
                  <c:v>41106</c:v>
                </c:pt>
                <c:pt idx="3268">
                  <c:v>41107</c:v>
                </c:pt>
                <c:pt idx="3269">
                  <c:v>41108</c:v>
                </c:pt>
                <c:pt idx="3270">
                  <c:v>41109</c:v>
                </c:pt>
                <c:pt idx="3271">
                  <c:v>41110</c:v>
                </c:pt>
                <c:pt idx="3272">
                  <c:v>41113</c:v>
                </c:pt>
                <c:pt idx="3273">
                  <c:v>41114</c:v>
                </c:pt>
                <c:pt idx="3274">
                  <c:v>41115</c:v>
                </c:pt>
                <c:pt idx="3275">
                  <c:v>41116</c:v>
                </c:pt>
                <c:pt idx="3276">
                  <c:v>41117</c:v>
                </c:pt>
                <c:pt idx="3277">
                  <c:v>41120</c:v>
                </c:pt>
                <c:pt idx="3278">
                  <c:v>41121</c:v>
                </c:pt>
                <c:pt idx="3279">
                  <c:v>41122</c:v>
                </c:pt>
                <c:pt idx="3280">
                  <c:v>41123</c:v>
                </c:pt>
                <c:pt idx="3281">
                  <c:v>41124</c:v>
                </c:pt>
                <c:pt idx="3282">
                  <c:v>41127</c:v>
                </c:pt>
                <c:pt idx="3283">
                  <c:v>41128</c:v>
                </c:pt>
                <c:pt idx="3284">
                  <c:v>41129</c:v>
                </c:pt>
                <c:pt idx="3285">
                  <c:v>41130</c:v>
                </c:pt>
                <c:pt idx="3286">
                  <c:v>41131</c:v>
                </c:pt>
                <c:pt idx="3287">
                  <c:v>41134</c:v>
                </c:pt>
                <c:pt idx="3288">
                  <c:v>41135</c:v>
                </c:pt>
                <c:pt idx="3289">
                  <c:v>41136</c:v>
                </c:pt>
                <c:pt idx="3290">
                  <c:v>41137</c:v>
                </c:pt>
                <c:pt idx="3291">
                  <c:v>41138</c:v>
                </c:pt>
                <c:pt idx="3292">
                  <c:v>41141</c:v>
                </c:pt>
                <c:pt idx="3293">
                  <c:v>41142</c:v>
                </c:pt>
                <c:pt idx="3294">
                  <c:v>41143</c:v>
                </c:pt>
                <c:pt idx="3295">
                  <c:v>41144</c:v>
                </c:pt>
                <c:pt idx="3296">
                  <c:v>41145</c:v>
                </c:pt>
                <c:pt idx="3297">
                  <c:v>41148</c:v>
                </c:pt>
                <c:pt idx="3298">
                  <c:v>41149</c:v>
                </c:pt>
                <c:pt idx="3299">
                  <c:v>41150</c:v>
                </c:pt>
                <c:pt idx="3300">
                  <c:v>41151</c:v>
                </c:pt>
                <c:pt idx="3301">
                  <c:v>41152</c:v>
                </c:pt>
                <c:pt idx="3302">
                  <c:v>41155</c:v>
                </c:pt>
                <c:pt idx="3303">
                  <c:v>41156</c:v>
                </c:pt>
                <c:pt idx="3304">
                  <c:v>41157</c:v>
                </c:pt>
                <c:pt idx="3305">
                  <c:v>41158</c:v>
                </c:pt>
                <c:pt idx="3306">
                  <c:v>41159</c:v>
                </c:pt>
                <c:pt idx="3307">
                  <c:v>41162</c:v>
                </c:pt>
                <c:pt idx="3308">
                  <c:v>41163</c:v>
                </c:pt>
                <c:pt idx="3309">
                  <c:v>41164</c:v>
                </c:pt>
                <c:pt idx="3310">
                  <c:v>41165</c:v>
                </c:pt>
                <c:pt idx="3311">
                  <c:v>41166</c:v>
                </c:pt>
                <c:pt idx="3312">
                  <c:v>41169</c:v>
                </c:pt>
                <c:pt idx="3313">
                  <c:v>41170</c:v>
                </c:pt>
                <c:pt idx="3314">
                  <c:v>41171</c:v>
                </c:pt>
                <c:pt idx="3315">
                  <c:v>41172</c:v>
                </c:pt>
                <c:pt idx="3316">
                  <c:v>41173</c:v>
                </c:pt>
                <c:pt idx="3317">
                  <c:v>41176</c:v>
                </c:pt>
                <c:pt idx="3318">
                  <c:v>41177</c:v>
                </c:pt>
                <c:pt idx="3319">
                  <c:v>41178</c:v>
                </c:pt>
                <c:pt idx="3320">
                  <c:v>41179</c:v>
                </c:pt>
                <c:pt idx="3321">
                  <c:v>41180</c:v>
                </c:pt>
                <c:pt idx="3322">
                  <c:v>41183</c:v>
                </c:pt>
                <c:pt idx="3323">
                  <c:v>41184</c:v>
                </c:pt>
                <c:pt idx="3324">
                  <c:v>41185</c:v>
                </c:pt>
                <c:pt idx="3325">
                  <c:v>41186</c:v>
                </c:pt>
                <c:pt idx="3326">
                  <c:v>41187</c:v>
                </c:pt>
                <c:pt idx="3327">
                  <c:v>41190</c:v>
                </c:pt>
                <c:pt idx="3328">
                  <c:v>41191</c:v>
                </c:pt>
                <c:pt idx="3329">
                  <c:v>41192</c:v>
                </c:pt>
                <c:pt idx="3330">
                  <c:v>41193</c:v>
                </c:pt>
                <c:pt idx="3331">
                  <c:v>41194</c:v>
                </c:pt>
                <c:pt idx="3332">
                  <c:v>41197</c:v>
                </c:pt>
                <c:pt idx="3333">
                  <c:v>41198</c:v>
                </c:pt>
                <c:pt idx="3334">
                  <c:v>41199</c:v>
                </c:pt>
                <c:pt idx="3335">
                  <c:v>41200</c:v>
                </c:pt>
                <c:pt idx="3336">
                  <c:v>41201</c:v>
                </c:pt>
                <c:pt idx="3337">
                  <c:v>41204</c:v>
                </c:pt>
                <c:pt idx="3338">
                  <c:v>41205</c:v>
                </c:pt>
                <c:pt idx="3339">
                  <c:v>41206</c:v>
                </c:pt>
                <c:pt idx="3340">
                  <c:v>41207</c:v>
                </c:pt>
                <c:pt idx="3341">
                  <c:v>41208</c:v>
                </c:pt>
                <c:pt idx="3342">
                  <c:v>41211</c:v>
                </c:pt>
                <c:pt idx="3343">
                  <c:v>41212</c:v>
                </c:pt>
                <c:pt idx="3344">
                  <c:v>41213</c:v>
                </c:pt>
                <c:pt idx="3345">
                  <c:v>41214</c:v>
                </c:pt>
                <c:pt idx="3346">
                  <c:v>41215</c:v>
                </c:pt>
                <c:pt idx="3347">
                  <c:v>41218</c:v>
                </c:pt>
                <c:pt idx="3348">
                  <c:v>41219</c:v>
                </c:pt>
                <c:pt idx="3349">
                  <c:v>41220</c:v>
                </c:pt>
                <c:pt idx="3350">
                  <c:v>41221</c:v>
                </c:pt>
                <c:pt idx="3351">
                  <c:v>41222</c:v>
                </c:pt>
                <c:pt idx="3352">
                  <c:v>41225</c:v>
                </c:pt>
                <c:pt idx="3353">
                  <c:v>41226</c:v>
                </c:pt>
                <c:pt idx="3354">
                  <c:v>41227</c:v>
                </c:pt>
                <c:pt idx="3355">
                  <c:v>41228</c:v>
                </c:pt>
                <c:pt idx="3356">
                  <c:v>41229</c:v>
                </c:pt>
                <c:pt idx="3357">
                  <c:v>41232</c:v>
                </c:pt>
                <c:pt idx="3358">
                  <c:v>41233</c:v>
                </c:pt>
                <c:pt idx="3359">
                  <c:v>41234</c:v>
                </c:pt>
                <c:pt idx="3360">
                  <c:v>41235</c:v>
                </c:pt>
                <c:pt idx="3361">
                  <c:v>41236</c:v>
                </c:pt>
                <c:pt idx="3362">
                  <c:v>41239</c:v>
                </c:pt>
                <c:pt idx="3363">
                  <c:v>41240</c:v>
                </c:pt>
                <c:pt idx="3364">
                  <c:v>41241</c:v>
                </c:pt>
                <c:pt idx="3365">
                  <c:v>41242</c:v>
                </c:pt>
                <c:pt idx="3366">
                  <c:v>41243</c:v>
                </c:pt>
                <c:pt idx="3367">
                  <c:v>41246</c:v>
                </c:pt>
                <c:pt idx="3368">
                  <c:v>41247</c:v>
                </c:pt>
                <c:pt idx="3369">
                  <c:v>41248</c:v>
                </c:pt>
                <c:pt idx="3370">
                  <c:v>41249</c:v>
                </c:pt>
                <c:pt idx="3371">
                  <c:v>41250</c:v>
                </c:pt>
                <c:pt idx="3372">
                  <c:v>41253</c:v>
                </c:pt>
                <c:pt idx="3373">
                  <c:v>41254</c:v>
                </c:pt>
                <c:pt idx="3374">
                  <c:v>41255</c:v>
                </c:pt>
                <c:pt idx="3375">
                  <c:v>41256</c:v>
                </c:pt>
                <c:pt idx="3376">
                  <c:v>41257</c:v>
                </c:pt>
                <c:pt idx="3377">
                  <c:v>41260</c:v>
                </c:pt>
                <c:pt idx="3378">
                  <c:v>41261</c:v>
                </c:pt>
                <c:pt idx="3379">
                  <c:v>41262</c:v>
                </c:pt>
                <c:pt idx="3380">
                  <c:v>41263</c:v>
                </c:pt>
                <c:pt idx="3381">
                  <c:v>41264</c:v>
                </c:pt>
                <c:pt idx="3382">
                  <c:v>41267</c:v>
                </c:pt>
                <c:pt idx="3383">
                  <c:v>41268</c:v>
                </c:pt>
                <c:pt idx="3384">
                  <c:v>41269</c:v>
                </c:pt>
                <c:pt idx="3385">
                  <c:v>41270</c:v>
                </c:pt>
                <c:pt idx="3386">
                  <c:v>41271</c:v>
                </c:pt>
                <c:pt idx="3387">
                  <c:v>41274</c:v>
                </c:pt>
                <c:pt idx="3388">
                  <c:v>41276</c:v>
                </c:pt>
                <c:pt idx="3389">
                  <c:v>41277</c:v>
                </c:pt>
                <c:pt idx="3390">
                  <c:v>41278</c:v>
                </c:pt>
                <c:pt idx="3391">
                  <c:v>41281</c:v>
                </c:pt>
                <c:pt idx="3392">
                  <c:v>41282</c:v>
                </c:pt>
                <c:pt idx="3393">
                  <c:v>41283</c:v>
                </c:pt>
                <c:pt idx="3394">
                  <c:v>41284</c:v>
                </c:pt>
                <c:pt idx="3395">
                  <c:v>41285</c:v>
                </c:pt>
                <c:pt idx="3396">
                  <c:v>41288</c:v>
                </c:pt>
                <c:pt idx="3397">
                  <c:v>41289</c:v>
                </c:pt>
                <c:pt idx="3398">
                  <c:v>41290</c:v>
                </c:pt>
                <c:pt idx="3399">
                  <c:v>41291</c:v>
                </c:pt>
                <c:pt idx="3400">
                  <c:v>41292</c:v>
                </c:pt>
                <c:pt idx="3401">
                  <c:v>41295</c:v>
                </c:pt>
                <c:pt idx="3402">
                  <c:v>41296</c:v>
                </c:pt>
                <c:pt idx="3403">
                  <c:v>41297</c:v>
                </c:pt>
                <c:pt idx="3404">
                  <c:v>41298</c:v>
                </c:pt>
                <c:pt idx="3405">
                  <c:v>41299</c:v>
                </c:pt>
                <c:pt idx="3406">
                  <c:v>41302</c:v>
                </c:pt>
                <c:pt idx="3407">
                  <c:v>41303</c:v>
                </c:pt>
                <c:pt idx="3408">
                  <c:v>41304</c:v>
                </c:pt>
                <c:pt idx="3409">
                  <c:v>41305</c:v>
                </c:pt>
                <c:pt idx="3410">
                  <c:v>41306</c:v>
                </c:pt>
                <c:pt idx="3411">
                  <c:v>41309</c:v>
                </c:pt>
                <c:pt idx="3412">
                  <c:v>41310</c:v>
                </c:pt>
                <c:pt idx="3413">
                  <c:v>41311</c:v>
                </c:pt>
                <c:pt idx="3414">
                  <c:v>41312</c:v>
                </c:pt>
                <c:pt idx="3415">
                  <c:v>41313</c:v>
                </c:pt>
                <c:pt idx="3416">
                  <c:v>41316</c:v>
                </c:pt>
                <c:pt idx="3417">
                  <c:v>41317</c:v>
                </c:pt>
                <c:pt idx="3418">
                  <c:v>41318</c:v>
                </c:pt>
                <c:pt idx="3419">
                  <c:v>41319</c:v>
                </c:pt>
                <c:pt idx="3420">
                  <c:v>41320</c:v>
                </c:pt>
                <c:pt idx="3421">
                  <c:v>41323</c:v>
                </c:pt>
                <c:pt idx="3422">
                  <c:v>41324</c:v>
                </c:pt>
                <c:pt idx="3423">
                  <c:v>41325</c:v>
                </c:pt>
                <c:pt idx="3424">
                  <c:v>41326</c:v>
                </c:pt>
                <c:pt idx="3425">
                  <c:v>41327</c:v>
                </c:pt>
                <c:pt idx="3426">
                  <c:v>41330</c:v>
                </c:pt>
                <c:pt idx="3427">
                  <c:v>41331</c:v>
                </c:pt>
                <c:pt idx="3428">
                  <c:v>41332</c:v>
                </c:pt>
                <c:pt idx="3429">
                  <c:v>41333</c:v>
                </c:pt>
                <c:pt idx="3430">
                  <c:v>41334</c:v>
                </c:pt>
                <c:pt idx="3431">
                  <c:v>41337</c:v>
                </c:pt>
                <c:pt idx="3432">
                  <c:v>41338</c:v>
                </c:pt>
                <c:pt idx="3433">
                  <c:v>41339</c:v>
                </c:pt>
                <c:pt idx="3434">
                  <c:v>41340</c:v>
                </c:pt>
                <c:pt idx="3435">
                  <c:v>41341</c:v>
                </c:pt>
                <c:pt idx="3436">
                  <c:v>41344</c:v>
                </c:pt>
                <c:pt idx="3437">
                  <c:v>41345</c:v>
                </c:pt>
                <c:pt idx="3438">
                  <c:v>41346</c:v>
                </c:pt>
                <c:pt idx="3439">
                  <c:v>41347</c:v>
                </c:pt>
                <c:pt idx="3440">
                  <c:v>41348</c:v>
                </c:pt>
                <c:pt idx="3441">
                  <c:v>41351</c:v>
                </c:pt>
                <c:pt idx="3442">
                  <c:v>41352</c:v>
                </c:pt>
                <c:pt idx="3443">
                  <c:v>41353</c:v>
                </c:pt>
                <c:pt idx="3444">
                  <c:v>41354</c:v>
                </c:pt>
                <c:pt idx="3445">
                  <c:v>41355</c:v>
                </c:pt>
                <c:pt idx="3446">
                  <c:v>41358</c:v>
                </c:pt>
                <c:pt idx="3447">
                  <c:v>41359</c:v>
                </c:pt>
                <c:pt idx="3448">
                  <c:v>41360</c:v>
                </c:pt>
                <c:pt idx="3449">
                  <c:v>41361</c:v>
                </c:pt>
                <c:pt idx="3450">
                  <c:v>41362</c:v>
                </c:pt>
                <c:pt idx="3451">
                  <c:v>41365</c:v>
                </c:pt>
                <c:pt idx="3452">
                  <c:v>41366</c:v>
                </c:pt>
                <c:pt idx="3453">
                  <c:v>41367</c:v>
                </c:pt>
                <c:pt idx="3454">
                  <c:v>41368</c:v>
                </c:pt>
                <c:pt idx="3455">
                  <c:v>41369</c:v>
                </c:pt>
                <c:pt idx="3456">
                  <c:v>41372</c:v>
                </c:pt>
                <c:pt idx="3457">
                  <c:v>41373</c:v>
                </c:pt>
                <c:pt idx="3458">
                  <c:v>41374</c:v>
                </c:pt>
                <c:pt idx="3459">
                  <c:v>41375</c:v>
                </c:pt>
                <c:pt idx="3460">
                  <c:v>41376</c:v>
                </c:pt>
                <c:pt idx="3461">
                  <c:v>41379</c:v>
                </c:pt>
                <c:pt idx="3462">
                  <c:v>41380</c:v>
                </c:pt>
                <c:pt idx="3463">
                  <c:v>41381</c:v>
                </c:pt>
                <c:pt idx="3464">
                  <c:v>41382</c:v>
                </c:pt>
                <c:pt idx="3465">
                  <c:v>41383</c:v>
                </c:pt>
                <c:pt idx="3466">
                  <c:v>41386</c:v>
                </c:pt>
                <c:pt idx="3467">
                  <c:v>41387</c:v>
                </c:pt>
                <c:pt idx="3468">
                  <c:v>41388</c:v>
                </c:pt>
                <c:pt idx="3469">
                  <c:v>41389</c:v>
                </c:pt>
                <c:pt idx="3470">
                  <c:v>41390</c:v>
                </c:pt>
                <c:pt idx="3471">
                  <c:v>41393</c:v>
                </c:pt>
                <c:pt idx="3472">
                  <c:v>41394</c:v>
                </c:pt>
                <c:pt idx="3473">
                  <c:v>41395</c:v>
                </c:pt>
                <c:pt idx="3474">
                  <c:v>41396</c:v>
                </c:pt>
                <c:pt idx="3475">
                  <c:v>41397</c:v>
                </c:pt>
                <c:pt idx="3476">
                  <c:v>41400</c:v>
                </c:pt>
                <c:pt idx="3477">
                  <c:v>41401</c:v>
                </c:pt>
                <c:pt idx="3478">
                  <c:v>41402</c:v>
                </c:pt>
                <c:pt idx="3479">
                  <c:v>41403</c:v>
                </c:pt>
                <c:pt idx="3480">
                  <c:v>41404</c:v>
                </c:pt>
                <c:pt idx="3481">
                  <c:v>41407</c:v>
                </c:pt>
                <c:pt idx="3482">
                  <c:v>41408</c:v>
                </c:pt>
                <c:pt idx="3483">
                  <c:v>41409</c:v>
                </c:pt>
                <c:pt idx="3484">
                  <c:v>41410</c:v>
                </c:pt>
                <c:pt idx="3485">
                  <c:v>41411</c:v>
                </c:pt>
                <c:pt idx="3486">
                  <c:v>41414</c:v>
                </c:pt>
                <c:pt idx="3487">
                  <c:v>41415</c:v>
                </c:pt>
                <c:pt idx="3488">
                  <c:v>41416</c:v>
                </c:pt>
                <c:pt idx="3489">
                  <c:v>41417</c:v>
                </c:pt>
                <c:pt idx="3490">
                  <c:v>41418</c:v>
                </c:pt>
                <c:pt idx="3491">
                  <c:v>41421</c:v>
                </c:pt>
                <c:pt idx="3492">
                  <c:v>41422</c:v>
                </c:pt>
                <c:pt idx="3493">
                  <c:v>41423</c:v>
                </c:pt>
                <c:pt idx="3494">
                  <c:v>41424</c:v>
                </c:pt>
                <c:pt idx="3495">
                  <c:v>41425</c:v>
                </c:pt>
                <c:pt idx="3496">
                  <c:v>41428</c:v>
                </c:pt>
                <c:pt idx="3497">
                  <c:v>41429</c:v>
                </c:pt>
                <c:pt idx="3498">
                  <c:v>41430</c:v>
                </c:pt>
                <c:pt idx="3499">
                  <c:v>41431</c:v>
                </c:pt>
                <c:pt idx="3500">
                  <c:v>41432</c:v>
                </c:pt>
                <c:pt idx="3501">
                  <c:v>41435</c:v>
                </c:pt>
                <c:pt idx="3502">
                  <c:v>41436</c:v>
                </c:pt>
                <c:pt idx="3503">
                  <c:v>41437</c:v>
                </c:pt>
                <c:pt idx="3504">
                  <c:v>41438</c:v>
                </c:pt>
                <c:pt idx="3505">
                  <c:v>41439</c:v>
                </c:pt>
                <c:pt idx="3506">
                  <c:v>41442</c:v>
                </c:pt>
                <c:pt idx="3507">
                  <c:v>41443</c:v>
                </c:pt>
                <c:pt idx="3508">
                  <c:v>41444</c:v>
                </c:pt>
                <c:pt idx="3509">
                  <c:v>41445</c:v>
                </c:pt>
                <c:pt idx="3510">
                  <c:v>41446</c:v>
                </c:pt>
                <c:pt idx="3511">
                  <c:v>41449</c:v>
                </c:pt>
                <c:pt idx="3512">
                  <c:v>41450</c:v>
                </c:pt>
                <c:pt idx="3513">
                  <c:v>41451</c:v>
                </c:pt>
                <c:pt idx="3514">
                  <c:v>41452</c:v>
                </c:pt>
                <c:pt idx="3515">
                  <c:v>41453</c:v>
                </c:pt>
                <c:pt idx="3516">
                  <c:v>41456</c:v>
                </c:pt>
                <c:pt idx="3517">
                  <c:v>41457</c:v>
                </c:pt>
                <c:pt idx="3518">
                  <c:v>41458</c:v>
                </c:pt>
                <c:pt idx="3519">
                  <c:v>41459</c:v>
                </c:pt>
                <c:pt idx="3520">
                  <c:v>41460</c:v>
                </c:pt>
                <c:pt idx="3521">
                  <c:v>41463</c:v>
                </c:pt>
                <c:pt idx="3522">
                  <c:v>41464</c:v>
                </c:pt>
                <c:pt idx="3523">
                  <c:v>41465</c:v>
                </c:pt>
                <c:pt idx="3524">
                  <c:v>41466</c:v>
                </c:pt>
                <c:pt idx="3525">
                  <c:v>41467</c:v>
                </c:pt>
                <c:pt idx="3526">
                  <c:v>41470</c:v>
                </c:pt>
                <c:pt idx="3527">
                  <c:v>41471</c:v>
                </c:pt>
                <c:pt idx="3528">
                  <c:v>41472</c:v>
                </c:pt>
                <c:pt idx="3529">
                  <c:v>41473</c:v>
                </c:pt>
                <c:pt idx="3530">
                  <c:v>41474</c:v>
                </c:pt>
                <c:pt idx="3531">
                  <c:v>41477</c:v>
                </c:pt>
                <c:pt idx="3532">
                  <c:v>41478</c:v>
                </c:pt>
                <c:pt idx="3533">
                  <c:v>41479</c:v>
                </c:pt>
                <c:pt idx="3534">
                  <c:v>41480</c:v>
                </c:pt>
                <c:pt idx="3535">
                  <c:v>41481</c:v>
                </c:pt>
                <c:pt idx="3536">
                  <c:v>41484</c:v>
                </c:pt>
                <c:pt idx="3537">
                  <c:v>41485</c:v>
                </c:pt>
                <c:pt idx="3538">
                  <c:v>41486</c:v>
                </c:pt>
                <c:pt idx="3539">
                  <c:v>41487</c:v>
                </c:pt>
                <c:pt idx="3540">
                  <c:v>41488</c:v>
                </c:pt>
                <c:pt idx="3541">
                  <c:v>41491</c:v>
                </c:pt>
                <c:pt idx="3542">
                  <c:v>41492</c:v>
                </c:pt>
                <c:pt idx="3543">
                  <c:v>41493</c:v>
                </c:pt>
                <c:pt idx="3544">
                  <c:v>41494</c:v>
                </c:pt>
                <c:pt idx="3545">
                  <c:v>41495</c:v>
                </c:pt>
                <c:pt idx="3546">
                  <c:v>41498</c:v>
                </c:pt>
                <c:pt idx="3547">
                  <c:v>41499</c:v>
                </c:pt>
                <c:pt idx="3548">
                  <c:v>41500</c:v>
                </c:pt>
                <c:pt idx="3549">
                  <c:v>41501</c:v>
                </c:pt>
                <c:pt idx="3550">
                  <c:v>41502</c:v>
                </c:pt>
                <c:pt idx="3551">
                  <c:v>41505</c:v>
                </c:pt>
                <c:pt idx="3552">
                  <c:v>41506</c:v>
                </c:pt>
                <c:pt idx="3553">
                  <c:v>41507</c:v>
                </c:pt>
                <c:pt idx="3554">
                  <c:v>41508</c:v>
                </c:pt>
                <c:pt idx="3555">
                  <c:v>41509</c:v>
                </c:pt>
                <c:pt idx="3556">
                  <c:v>41512</c:v>
                </c:pt>
                <c:pt idx="3557">
                  <c:v>41513</c:v>
                </c:pt>
                <c:pt idx="3558">
                  <c:v>41514</c:v>
                </c:pt>
                <c:pt idx="3559">
                  <c:v>41515</c:v>
                </c:pt>
                <c:pt idx="3560">
                  <c:v>41516</c:v>
                </c:pt>
                <c:pt idx="3561">
                  <c:v>41519</c:v>
                </c:pt>
                <c:pt idx="3562">
                  <c:v>41520</c:v>
                </c:pt>
                <c:pt idx="3563">
                  <c:v>41521</c:v>
                </c:pt>
                <c:pt idx="3564">
                  <c:v>41522</c:v>
                </c:pt>
                <c:pt idx="3565">
                  <c:v>41523</c:v>
                </c:pt>
                <c:pt idx="3566">
                  <c:v>41526</c:v>
                </c:pt>
                <c:pt idx="3567">
                  <c:v>41527</c:v>
                </c:pt>
                <c:pt idx="3568">
                  <c:v>41528</c:v>
                </c:pt>
                <c:pt idx="3569">
                  <c:v>41529</c:v>
                </c:pt>
                <c:pt idx="3570">
                  <c:v>41530</c:v>
                </c:pt>
                <c:pt idx="3571">
                  <c:v>41533</c:v>
                </c:pt>
                <c:pt idx="3572">
                  <c:v>41534</c:v>
                </c:pt>
                <c:pt idx="3573">
                  <c:v>41535</c:v>
                </c:pt>
                <c:pt idx="3574">
                  <c:v>41536</c:v>
                </c:pt>
                <c:pt idx="3575">
                  <c:v>41537</c:v>
                </c:pt>
                <c:pt idx="3576">
                  <c:v>41540</c:v>
                </c:pt>
                <c:pt idx="3577">
                  <c:v>41541</c:v>
                </c:pt>
                <c:pt idx="3578">
                  <c:v>41542</c:v>
                </c:pt>
                <c:pt idx="3579">
                  <c:v>41543</c:v>
                </c:pt>
                <c:pt idx="3580">
                  <c:v>41544</c:v>
                </c:pt>
                <c:pt idx="3581">
                  <c:v>41547</c:v>
                </c:pt>
                <c:pt idx="3582">
                  <c:v>41548</c:v>
                </c:pt>
                <c:pt idx="3583">
                  <c:v>41549</c:v>
                </c:pt>
                <c:pt idx="3584">
                  <c:v>41550</c:v>
                </c:pt>
                <c:pt idx="3585">
                  <c:v>41551</c:v>
                </c:pt>
                <c:pt idx="3586">
                  <c:v>41554</c:v>
                </c:pt>
                <c:pt idx="3587">
                  <c:v>41555</c:v>
                </c:pt>
                <c:pt idx="3588">
                  <c:v>41556</c:v>
                </c:pt>
                <c:pt idx="3589">
                  <c:v>41557</c:v>
                </c:pt>
                <c:pt idx="3590">
                  <c:v>41558</c:v>
                </c:pt>
                <c:pt idx="3591">
                  <c:v>41561</c:v>
                </c:pt>
                <c:pt idx="3592">
                  <c:v>41562</c:v>
                </c:pt>
                <c:pt idx="3593">
                  <c:v>41563</c:v>
                </c:pt>
                <c:pt idx="3594">
                  <c:v>41564</c:v>
                </c:pt>
                <c:pt idx="3595">
                  <c:v>41565</c:v>
                </c:pt>
                <c:pt idx="3596">
                  <c:v>41568</c:v>
                </c:pt>
                <c:pt idx="3597">
                  <c:v>41569</c:v>
                </c:pt>
                <c:pt idx="3598">
                  <c:v>41570</c:v>
                </c:pt>
                <c:pt idx="3599">
                  <c:v>41571</c:v>
                </c:pt>
                <c:pt idx="3600">
                  <c:v>41572</c:v>
                </c:pt>
                <c:pt idx="3601">
                  <c:v>41575</c:v>
                </c:pt>
                <c:pt idx="3602">
                  <c:v>41576</c:v>
                </c:pt>
                <c:pt idx="3603">
                  <c:v>41577</c:v>
                </c:pt>
                <c:pt idx="3604">
                  <c:v>41578</c:v>
                </c:pt>
                <c:pt idx="3605">
                  <c:v>41579</c:v>
                </c:pt>
                <c:pt idx="3606">
                  <c:v>41582</c:v>
                </c:pt>
                <c:pt idx="3607">
                  <c:v>41583</c:v>
                </c:pt>
                <c:pt idx="3608">
                  <c:v>41584</c:v>
                </c:pt>
                <c:pt idx="3609">
                  <c:v>41585</c:v>
                </c:pt>
                <c:pt idx="3610">
                  <c:v>41586</c:v>
                </c:pt>
                <c:pt idx="3611">
                  <c:v>41589</c:v>
                </c:pt>
                <c:pt idx="3612">
                  <c:v>41590</c:v>
                </c:pt>
                <c:pt idx="3613">
                  <c:v>41591</c:v>
                </c:pt>
                <c:pt idx="3614">
                  <c:v>41592</c:v>
                </c:pt>
                <c:pt idx="3615">
                  <c:v>41593</c:v>
                </c:pt>
                <c:pt idx="3616">
                  <c:v>41596</c:v>
                </c:pt>
                <c:pt idx="3617">
                  <c:v>41597</c:v>
                </c:pt>
                <c:pt idx="3618">
                  <c:v>41598</c:v>
                </c:pt>
                <c:pt idx="3619">
                  <c:v>41599</c:v>
                </c:pt>
                <c:pt idx="3620">
                  <c:v>41600</c:v>
                </c:pt>
                <c:pt idx="3621">
                  <c:v>41603</c:v>
                </c:pt>
                <c:pt idx="3622">
                  <c:v>41604</c:v>
                </c:pt>
                <c:pt idx="3623">
                  <c:v>41605</c:v>
                </c:pt>
                <c:pt idx="3624">
                  <c:v>41606</c:v>
                </c:pt>
                <c:pt idx="3625">
                  <c:v>41607</c:v>
                </c:pt>
                <c:pt idx="3626">
                  <c:v>41610</c:v>
                </c:pt>
                <c:pt idx="3627">
                  <c:v>41611</c:v>
                </c:pt>
                <c:pt idx="3628">
                  <c:v>41612</c:v>
                </c:pt>
                <c:pt idx="3629">
                  <c:v>41613</c:v>
                </c:pt>
                <c:pt idx="3630">
                  <c:v>41614</c:v>
                </c:pt>
                <c:pt idx="3631">
                  <c:v>41617</c:v>
                </c:pt>
                <c:pt idx="3632">
                  <c:v>41618</c:v>
                </c:pt>
                <c:pt idx="3633">
                  <c:v>41619</c:v>
                </c:pt>
                <c:pt idx="3634">
                  <c:v>41620</c:v>
                </c:pt>
                <c:pt idx="3635">
                  <c:v>41621</c:v>
                </c:pt>
                <c:pt idx="3636">
                  <c:v>41624</c:v>
                </c:pt>
                <c:pt idx="3637">
                  <c:v>41625</c:v>
                </c:pt>
                <c:pt idx="3638">
                  <c:v>41626</c:v>
                </c:pt>
                <c:pt idx="3639">
                  <c:v>41627</c:v>
                </c:pt>
                <c:pt idx="3640">
                  <c:v>41628</c:v>
                </c:pt>
                <c:pt idx="3641">
                  <c:v>41631</c:v>
                </c:pt>
                <c:pt idx="3642">
                  <c:v>41632</c:v>
                </c:pt>
                <c:pt idx="3643">
                  <c:v>41634</c:v>
                </c:pt>
                <c:pt idx="3644">
                  <c:v>41635</c:v>
                </c:pt>
                <c:pt idx="3645">
                  <c:v>41638</c:v>
                </c:pt>
                <c:pt idx="3646">
                  <c:v>41639</c:v>
                </c:pt>
                <c:pt idx="3647">
                  <c:v>41641</c:v>
                </c:pt>
                <c:pt idx="3648">
                  <c:v>41642</c:v>
                </c:pt>
                <c:pt idx="3649">
                  <c:v>41645</c:v>
                </c:pt>
                <c:pt idx="3650">
                  <c:v>41646</c:v>
                </c:pt>
                <c:pt idx="3651">
                  <c:v>41647</c:v>
                </c:pt>
                <c:pt idx="3652">
                  <c:v>41648</c:v>
                </c:pt>
                <c:pt idx="3653">
                  <c:v>41649</c:v>
                </c:pt>
                <c:pt idx="3654">
                  <c:v>41652</c:v>
                </c:pt>
                <c:pt idx="3655">
                  <c:v>41653</c:v>
                </c:pt>
                <c:pt idx="3656">
                  <c:v>41654</c:v>
                </c:pt>
                <c:pt idx="3657">
                  <c:v>41655</c:v>
                </c:pt>
                <c:pt idx="3658">
                  <c:v>41656</c:v>
                </c:pt>
                <c:pt idx="3659">
                  <c:v>41659</c:v>
                </c:pt>
                <c:pt idx="3660">
                  <c:v>41660</c:v>
                </c:pt>
                <c:pt idx="3661">
                  <c:v>41661</c:v>
                </c:pt>
                <c:pt idx="3662">
                  <c:v>41662</c:v>
                </c:pt>
                <c:pt idx="3663">
                  <c:v>41663</c:v>
                </c:pt>
                <c:pt idx="3664">
                  <c:v>41666</c:v>
                </c:pt>
                <c:pt idx="3665">
                  <c:v>41667</c:v>
                </c:pt>
                <c:pt idx="3666">
                  <c:v>41668</c:v>
                </c:pt>
                <c:pt idx="3667">
                  <c:v>41669</c:v>
                </c:pt>
                <c:pt idx="3668">
                  <c:v>41670</c:v>
                </c:pt>
                <c:pt idx="3669">
                  <c:v>41673</c:v>
                </c:pt>
                <c:pt idx="3670">
                  <c:v>41674</c:v>
                </c:pt>
                <c:pt idx="3671">
                  <c:v>41675</c:v>
                </c:pt>
                <c:pt idx="3672">
                  <c:v>41676</c:v>
                </c:pt>
                <c:pt idx="3673">
                  <c:v>41677</c:v>
                </c:pt>
                <c:pt idx="3674">
                  <c:v>41680</c:v>
                </c:pt>
                <c:pt idx="3675">
                  <c:v>41681</c:v>
                </c:pt>
                <c:pt idx="3676">
                  <c:v>41682</c:v>
                </c:pt>
                <c:pt idx="3677">
                  <c:v>41683</c:v>
                </c:pt>
                <c:pt idx="3678">
                  <c:v>41684</c:v>
                </c:pt>
                <c:pt idx="3679">
                  <c:v>41687</c:v>
                </c:pt>
                <c:pt idx="3680">
                  <c:v>41688</c:v>
                </c:pt>
                <c:pt idx="3681">
                  <c:v>41689</c:v>
                </c:pt>
                <c:pt idx="3682">
                  <c:v>41690</c:v>
                </c:pt>
                <c:pt idx="3683">
                  <c:v>41691</c:v>
                </c:pt>
                <c:pt idx="3684">
                  <c:v>41694</c:v>
                </c:pt>
                <c:pt idx="3685">
                  <c:v>41695</c:v>
                </c:pt>
                <c:pt idx="3686">
                  <c:v>41696</c:v>
                </c:pt>
                <c:pt idx="3687">
                  <c:v>41697</c:v>
                </c:pt>
                <c:pt idx="3688">
                  <c:v>41698</c:v>
                </c:pt>
                <c:pt idx="3689">
                  <c:v>41701</c:v>
                </c:pt>
                <c:pt idx="3690">
                  <c:v>41702</c:v>
                </c:pt>
                <c:pt idx="3691">
                  <c:v>41703</c:v>
                </c:pt>
                <c:pt idx="3692">
                  <c:v>41704</c:v>
                </c:pt>
                <c:pt idx="3693">
                  <c:v>41705</c:v>
                </c:pt>
                <c:pt idx="3694">
                  <c:v>41708</c:v>
                </c:pt>
                <c:pt idx="3695">
                  <c:v>41709</c:v>
                </c:pt>
                <c:pt idx="3696">
                  <c:v>41710</c:v>
                </c:pt>
                <c:pt idx="3697">
                  <c:v>41711</c:v>
                </c:pt>
                <c:pt idx="3698">
                  <c:v>41712</c:v>
                </c:pt>
                <c:pt idx="3699">
                  <c:v>41715</c:v>
                </c:pt>
                <c:pt idx="3700">
                  <c:v>41716</c:v>
                </c:pt>
                <c:pt idx="3701">
                  <c:v>41717</c:v>
                </c:pt>
                <c:pt idx="3702">
                  <c:v>41718</c:v>
                </c:pt>
                <c:pt idx="3703">
                  <c:v>41719</c:v>
                </c:pt>
                <c:pt idx="3704">
                  <c:v>41722</c:v>
                </c:pt>
                <c:pt idx="3705">
                  <c:v>41723</c:v>
                </c:pt>
                <c:pt idx="3706">
                  <c:v>41724</c:v>
                </c:pt>
                <c:pt idx="3707">
                  <c:v>41725</c:v>
                </c:pt>
                <c:pt idx="3708">
                  <c:v>41726</c:v>
                </c:pt>
                <c:pt idx="3709">
                  <c:v>41729</c:v>
                </c:pt>
                <c:pt idx="3710">
                  <c:v>41730</c:v>
                </c:pt>
                <c:pt idx="3711">
                  <c:v>41731</c:v>
                </c:pt>
                <c:pt idx="3712">
                  <c:v>41732</c:v>
                </c:pt>
                <c:pt idx="3713">
                  <c:v>41733</c:v>
                </c:pt>
                <c:pt idx="3714">
                  <c:v>41736</c:v>
                </c:pt>
                <c:pt idx="3715">
                  <c:v>41737</c:v>
                </c:pt>
                <c:pt idx="3716">
                  <c:v>41738</c:v>
                </c:pt>
                <c:pt idx="3717">
                  <c:v>41739</c:v>
                </c:pt>
                <c:pt idx="3718">
                  <c:v>41740</c:v>
                </c:pt>
                <c:pt idx="3719">
                  <c:v>41743</c:v>
                </c:pt>
                <c:pt idx="3720">
                  <c:v>41744</c:v>
                </c:pt>
                <c:pt idx="3721">
                  <c:v>41745</c:v>
                </c:pt>
                <c:pt idx="3722">
                  <c:v>41746</c:v>
                </c:pt>
                <c:pt idx="3723">
                  <c:v>41751</c:v>
                </c:pt>
                <c:pt idx="3724">
                  <c:v>41752</c:v>
                </c:pt>
                <c:pt idx="3725">
                  <c:v>41753</c:v>
                </c:pt>
                <c:pt idx="3726">
                  <c:v>41754</c:v>
                </c:pt>
                <c:pt idx="3727">
                  <c:v>41757</c:v>
                </c:pt>
                <c:pt idx="3728">
                  <c:v>41758</c:v>
                </c:pt>
                <c:pt idx="3729">
                  <c:v>41759</c:v>
                </c:pt>
                <c:pt idx="3730">
                  <c:v>41760</c:v>
                </c:pt>
                <c:pt idx="3731">
                  <c:v>41761</c:v>
                </c:pt>
                <c:pt idx="3732">
                  <c:v>41764</c:v>
                </c:pt>
                <c:pt idx="3733">
                  <c:v>41765</c:v>
                </c:pt>
                <c:pt idx="3734">
                  <c:v>41766</c:v>
                </c:pt>
                <c:pt idx="3735">
                  <c:v>41767</c:v>
                </c:pt>
                <c:pt idx="3736">
                  <c:v>41768</c:v>
                </c:pt>
                <c:pt idx="3737">
                  <c:v>41771</c:v>
                </c:pt>
                <c:pt idx="3738">
                  <c:v>41772</c:v>
                </c:pt>
                <c:pt idx="3739">
                  <c:v>41773</c:v>
                </c:pt>
                <c:pt idx="3740">
                  <c:v>41774</c:v>
                </c:pt>
                <c:pt idx="3741">
                  <c:v>41775</c:v>
                </c:pt>
                <c:pt idx="3742">
                  <c:v>41778</c:v>
                </c:pt>
                <c:pt idx="3743">
                  <c:v>41779</c:v>
                </c:pt>
                <c:pt idx="3744">
                  <c:v>41780</c:v>
                </c:pt>
                <c:pt idx="3745">
                  <c:v>41781</c:v>
                </c:pt>
                <c:pt idx="3746">
                  <c:v>41782</c:v>
                </c:pt>
                <c:pt idx="3747">
                  <c:v>41785</c:v>
                </c:pt>
                <c:pt idx="3748">
                  <c:v>41786</c:v>
                </c:pt>
                <c:pt idx="3749">
                  <c:v>41787</c:v>
                </c:pt>
                <c:pt idx="3750">
                  <c:v>41788</c:v>
                </c:pt>
                <c:pt idx="3751">
                  <c:v>41789</c:v>
                </c:pt>
                <c:pt idx="3752">
                  <c:v>41792</c:v>
                </c:pt>
                <c:pt idx="3753">
                  <c:v>41793</c:v>
                </c:pt>
                <c:pt idx="3754">
                  <c:v>41794</c:v>
                </c:pt>
                <c:pt idx="3755">
                  <c:v>41795</c:v>
                </c:pt>
                <c:pt idx="3756">
                  <c:v>41796</c:v>
                </c:pt>
                <c:pt idx="3757">
                  <c:v>41799</c:v>
                </c:pt>
                <c:pt idx="3758">
                  <c:v>41800</c:v>
                </c:pt>
                <c:pt idx="3759">
                  <c:v>41801</c:v>
                </c:pt>
                <c:pt idx="3760">
                  <c:v>41802</c:v>
                </c:pt>
                <c:pt idx="3761">
                  <c:v>41803</c:v>
                </c:pt>
                <c:pt idx="3762">
                  <c:v>41806</c:v>
                </c:pt>
                <c:pt idx="3763">
                  <c:v>41807</c:v>
                </c:pt>
                <c:pt idx="3764">
                  <c:v>41808</c:v>
                </c:pt>
                <c:pt idx="3765">
                  <c:v>41809</c:v>
                </c:pt>
                <c:pt idx="3766">
                  <c:v>41810</c:v>
                </c:pt>
                <c:pt idx="3767">
                  <c:v>41813</c:v>
                </c:pt>
                <c:pt idx="3768">
                  <c:v>41814</c:v>
                </c:pt>
                <c:pt idx="3769">
                  <c:v>41815</c:v>
                </c:pt>
                <c:pt idx="3770">
                  <c:v>41816</c:v>
                </c:pt>
                <c:pt idx="3771">
                  <c:v>41817</c:v>
                </c:pt>
                <c:pt idx="3772">
                  <c:v>41820</c:v>
                </c:pt>
                <c:pt idx="3773">
                  <c:v>41821</c:v>
                </c:pt>
                <c:pt idx="3774">
                  <c:v>41822</c:v>
                </c:pt>
                <c:pt idx="3775">
                  <c:v>41823</c:v>
                </c:pt>
                <c:pt idx="3776">
                  <c:v>41824</c:v>
                </c:pt>
                <c:pt idx="3777">
                  <c:v>41827</c:v>
                </c:pt>
                <c:pt idx="3778">
                  <c:v>41828</c:v>
                </c:pt>
                <c:pt idx="3779">
                  <c:v>41829</c:v>
                </c:pt>
                <c:pt idx="3780">
                  <c:v>41830</c:v>
                </c:pt>
                <c:pt idx="3781">
                  <c:v>41831</c:v>
                </c:pt>
                <c:pt idx="3782">
                  <c:v>41834</c:v>
                </c:pt>
                <c:pt idx="3783">
                  <c:v>41835</c:v>
                </c:pt>
                <c:pt idx="3784">
                  <c:v>41836</c:v>
                </c:pt>
                <c:pt idx="3785">
                  <c:v>41837</c:v>
                </c:pt>
                <c:pt idx="3786">
                  <c:v>41838</c:v>
                </c:pt>
                <c:pt idx="3787">
                  <c:v>41841</c:v>
                </c:pt>
                <c:pt idx="3788">
                  <c:v>41842</c:v>
                </c:pt>
                <c:pt idx="3789">
                  <c:v>41843</c:v>
                </c:pt>
                <c:pt idx="3790">
                  <c:v>41844</c:v>
                </c:pt>
                <c:pt idx="3791">
                  <c:v>41845</c:v>
                </c:pt>
                <c:pt idx="3792">
                  <c:v>41848</c:v>
                </c:pt>
                <c:pt idx="3793">
                  <c:v>41849</c:v>
                </c:pt>
                <c:pt idx="3794">
                  <c:v>41850</c:v>
                </c:pt>
                <c:pt idx="3795">
                  <c:v>41851</c:v>
                </c:pt>
                <c:pt idx="3796">
                  <c:v>41852</c:v>
                </c:pt>
                <c:pt idx="3797">
                  <c:v>41855</c:v>
                </c:pt>
                <c:pt idx="3798">
                  <c:v>41856</c:v>
                </c:pt>
                <c:pt idx="3799">
                  <c:v>41857</c:v>
                </c:pt>
                <c:pt idx="3800">
                  <c:v>41858</c:v>
                </c:pt>
                <c:pt idx="3801">
                  <c:v>41859</c:v>
                </c:pt>
                <c:pt idx="3802">
                  <c:v>41862</c:v>
                </c:pt>
                <c:pt idx="3803">
                  <c:v>41863</c:v>
                </c:pt>
                <c:pt idx="3804">
                  <c:v>41864</c:v>
                </c:pt>
                <c:pt idx="3805">
                  <c:v>41865</c:v>
                </c:pt>
                <c:pt idx="3806">
                  <c:v>41866</c:v>
                </c:pt>
                <c:pt idx="3807">
                  <c:v>41869</c:v>
                </c:pt>
                <c:pt idx="3808">
                  <c:v>41870</c:v>
                </c:pt>
                <c:pt idx="3809">
                  <c:v>41871</c:v>
                </c:pt>
                <c:pt idx="3810">
                  <c:v>41872</c:v>
                </c:pt>
                <c:pt idx="3811">
                  <c:v>41873</c:v>
                </c:pt>
                <c:pt idx="3812">
                  <c:v>41876</c:v>
                </c:pt>
                <c:pt idx="3813">
                  <c:v>41877</c:v>
                </c:pt>
                <c:pt idx="3814">
                  <c:v>41878</c:v>
                </c:pt>
                <c:pt idx="3815">
                  <c:v>41879</c:v>
                </c:pt>
                <c:pt idx="3816">
                  <c:v>41880</c:v>
                </c:pt>
                <c:pt idx="3817">
                  <c:v>41883</c:v>
                </c:pt>
                <c:pt idx="3818">
                  <c:v>41884</c:v>
                </c:pt>
                <c:pt idx="3819">
                  <c:v>41885</c:v>
                </c:pt>
                <c:pt idx="3820">
                  <c:v>41886</c:v>
                </c:pt>
                <c:pt idx="3821">
                  <c:v>41887</c:v>
                </c:pt>
                <c:pt idx="3822">
                  <c:v>41890</c:v>
                </c:pt>
                <c:pt idx="3823">
                  <c:v>41891</c:v>
                </c:pt>
                <c:pt idx="3824">
                  <c:v>41892</c:v>
                </c:pt>
                <c:pt idx="3825">
                  <c:v>41893</c:v>
                </c:pt>
                <c:pt idx="3826">
                  <c:v>41894</c:v>
                </c:pt>
                <c:pt idx="3827">
                  <c:v>41897</c:v>
                </c:pt>
                <c:pt idx="3828">
                  <c:v>41898</c:v>
                </c:pt>
                <c:pt idx="3829">
                  <c:v>41899</c:v>
                </c:pt>
                <c:pt idx="3830">
                  <c:v>41900</c:v>
                </c:pt>
                <c:pt idx="3831">
                  <c:v>41901</c:v>
                </c:pt>
                <c:pt idx="3832">
                  <c:v>41904</c:v>
                </c:pt>
                <c:pt idx="3833">
                  <c:v>41905</c:v>
                </c:pt>
                <c:pt idx="3834">
                  <c:v>41906</c:v>
                </c:pt>
                <c:pt idx="3835">
                  <c:v>41907</c:v>
                </c:pt>
                <c:pt idx="3836">
                  <c:v>41908</c:v>
                </c:pt>
                <c:pt idx="3837">
                  <c:v>41911</c:v>
                </c:pt>
                <c:pt idx="3838">
                  <c:v>41912</c:v>
                </c:pt>
                <c:pt idx="3839">
                  <c:v>41913</c:v>
                </c:pt>
                <c:pt idx="3840">
                  <c:v>41914</c:v>
                </c:pt>
                <c:pt idx="3841">
                  <c:v>41915</c:v>
                </c:pt>
                <c:pt idx="3842">
                  <c:v>41918</c:v>
                </c:pt>
                <c:pt idx="3843">
                  <c:v>41919</c:v>
                </c:pt>
                <c:pt idx="3844">
                  <c:v>41920</c:v>
                </c:pt>
                <c:pt idx="3845">
                  <c:v>41921</c:v>
                </c:pt>
                <c:pt idx="3846">
                  <c:v>41922</c:v>
                </c:pt>
                <c:pt idx="3847">
                  <c:v>41925</c:v>
                </c:pt>
                <c:pt idx="3848">
                  <c:v>41926</c:v>
                </c:pt>
                <c:pt idx="3849">
                  <c:v>41927</c:v>
                </c:pt>
                <c:pt idx="3850">
                  <c:v>41928</c:v>
                </c:pt>
                <c:pt idx="3851">
                  <c:v>41929</c:v>
                </c:pt>
                <c:pt idx="3852">
                  <c:v>41932</c:v>
                </c:pt>
                <c:pt idx="3853">
                  <c:v>41933</c:v>
                </c:pt>
                <c:pt idx="3854">
                  <c:v>41934</c:v>
                </c:pt>
                <c:pt idx="3855">
                  <c:v>41935</c:v>
                </c:pt>
                <c:pt idx="3856">
                  <c:v>41936</c:v>
                </c:pt>
                <c:pt idx="3857">
                  <c:v>41939</c:v>
                </c:pt>
                <c:pt idx="3858">
                  <c:v>41940</c:v>
                </c:pt>
                <c:pt idx="3859">
                  <c:v>41941</c:v>
                </c:pt>
                <c:pt idx="3860">
                  <c:v>41942</c:v>
                </c:pt>
                <c:pt idx="3861">
                  <c:v>41943</c:v>
                </c:pt>
                <c:pt idx="3862">
                  <c:v>41946</c:v>
                </c:pt>
                <c:pt idx="3863">
                  <c:v>41947</c:v>
                </c:pt>
                <c:pt idx="3864">
                  <c:v>41948</c:v>
                </c:pt>
                <c:pt idx="3865">
                  <c:v>41949</c:v>
                </c:pt>
                <c:pt idx="3866">
                  <c:v>41950</c:v>
                </c:pt>
                <c:pt idx="3867">
                  <c:v>41953</c:v>
                </c:pt>
                <c:pt idx="3868">
                  <c:v>41954</c:v>
                </c:pt>
                <c:pt idx="3869">
                  <c:v>41955</c:v>
                </c:pt>
                <c:pt idx="3870">
                  <c:v>41956</c:v>
                </c:pt>
                <c:pt idx="3871">
                  <c:v>41957</c:v>
                </c:pt>
                <c:pt idx="3872">
                  <c:v>41960</c:v>
                </c:pt>
                <c:pt idx="3873">
                  <c:v>41961</c:v>
                </c:pt>
                <c:pt idx="3874">
                  <c:v>41962</c:v>
                </c:pt>
                <c:pt idx="3875">
                  <c:v>41963</c:v>
                </c:pt>
                <c:pt idx="3876">
                  <c:v>41964</c:v>
                </c:pt>
                <c:pt idx="3877">
                  <c:v>41967</c:v>
                </c:pt>
                <c:pt idx="3878">
                  <c:v>41968</c:v>
                </c:pt>
                <c:pt idx="3879">
                  <c:v>41969</c:v>
                </c:pt>
                <c:pt idx="3880">
                  <c:v>41970</c:v>
                </c:pt>
                <c:pt idx="3881">
                  <c:v>41971</c:v>
                </c:pt>
                <c:pt idx="3882">
                  <c:v>41974</c:v>
                </c:pt>
                <c:pt idx="3883">
                  <c:v>41975</c:v>
                </c:pt>
                <c:pt idx="3884">
                  <c:v>41976</c:v>
                </c:pt>
                <c:pt idx="3885">
                  <c:v>41977</c:v>
                </c:pt>
                <c:pt idx="3886">
                  <c:v>41978</c:v>
                </c:pt>
                <c:pt idx="3887">
                  <c:v>41981</c:v>
                </c:pt>
                <c:pt idx="3888">
                  <c:v>41982</c:v>
                </c:pt>
                <c:pt idx="3889">
                  <c:v>41983</c:v>
                </c:pt>
                <c:pt idx="3890">
                  <c:v>41984</c:v>
                </c:pt>
                <c:pt idx="3891">
                  <c:v>41985</c:v>
                </c:pt>
                <c:pt idx="3892">
                  <c:v>41988</c:v>
                </c:pt>
                <c:pt idx="3893">
                  <c:v>41989</c:v>
                </c:pt>
                <c:pt idx="3894">
                  <c:v>41990</c:v>
                </c:pt>
                <c:pt idx="3895">
                  <c:v>41991</c:v>
                </c:pt>
                <c:pt idx="3896">
                  <c:v>41992</c:v>
                </c:pt>
                <c:pt idx="3897">
                  <c:v>41995</c:v>
                </c:pt>
                <c:pt idx="3898">
                  <c:v>41996</c:v>
                </c:pt>
                <c:pt idx="3899">
                  <c:v>41997</c:v>
                </c:pt>
                <c:pt idx="3900">
                  <c:v>41998</c:v>
                </c:pt>
                <c:pt idx="3901">
                  <c:v>41999</c:v>
                </c:pt>
                <c:pt idx="3902">
                  <c:v>42002</c:v>
                </c:pt>
                <c:pt idx="3903">
                  <c:v>42003</c:v>
                </c:pt>
                <c:pt idx="3904">
                  <c:v>42004</c:v>
                </c:pt>
                <c:pt idx="3905">
                  <c:v>42005</c:v>
                </c:pt>
                <c:pt idx="3906">
                  <c:v>42006</c:v>
                </c:pt>
                <c:pt idx="3907">
                  <c:v>42009</c:v>
                </c:pt>
                <c:pt idx="3908">
                  <c:v>42010</c:v>
                </c:pt>
                <c:pt idx="3909">
                  <c:v>42011</c:v>
                </c:pt>
                <c:pt idx="3910">
                  <c:v>42012</c:v>
                </c:pt>
                <c:pt idx="3911">
                  <c:v>42013</c:v>
                </c:pt>
                <c:pt idx="3912">
                  <c:v>42016</c:v>
                </c:pt>
                <c:pt idx="3913">
                  <c:v>42017</c:v>
                </c:pt>
                <c:pt idx="3914">
                  <c:v>42018</c:v>
                </c:pt>
                <c:pt idx="3915">
                  <c:v>42019</c:v>
                </c:pt>
                <c:pt idx="3916">
                  <c:v>42020</c:v>
                </c:pt>
                <c:pt idx="3917">
                  <c:v>42023</c:v>
                </c:pt>
                <c:pt idx="3918">
                  <c:v>42024</c:v>
                </c:pt>
                <c:pt idx="3919">
                  <c:v>42025</c:v>
                </c:pt>
                <c:pt idx="3920">
                  <c:v>42026</c:v>
                </c:pt>
                <c:pt idx="3921">
                  <c:v>42027</c:v>
                </c:pt>
                <c:pt idx="3922">
                  <c:v>42030</c:v>
                </c:pt>
                <c:pt idx="3923">
                  <c:v>42031</c:v>
                </c:pt>
                <c:pt idx="3924">
                  <c:v>42032</c:v>
                </c:pt>
                <c:pt idx="3925">
                  <c:v>42033</c:v>
                </c:pt>
                <c:pt idx="3926">
                  <c:v>42034</c:v>
                </c:pt>
                <c:pt idx="3927">
                  <c:v>42037</c:v>
                </c:pt>
                <c:pt idx="3928">
                  <c:v>42038</c:v>
                </c:pt>
                <c:pt idx="3929">
                  <c:v>42039</c:v>
                </c:pt>
                <c:pt idx="3930">
                  <c:v>42040</c:v>
                </c:pt>
                <c:pt idx="3931">
                  <c:v>42041</c:v>
                </c:pt>
                <c:pt idx="3932">
                  <c:v>42044</c:v>
                </c:pt>
                <c:pt idx="3933">
                  <c:v>42045</c:v>
                </c:pt>
                <c:pt idx="3934">
                  <c:v>42046</c:v>
                </c:pt>
                <c:pt idx="3935">
                  <c:v>42047</c:v>
                </c:pt>
                <c:pt idx="3936">
                  <c:v>42048</c:v>
                </c:pt>
                <c:pt idx="3937">
                  <c:v>42051</c:v>
                </c:pt>
                <c:pt idx="3938">
                  <c:v>42052</c:v>
                </c:pt>
                <c:pt idx="3939">
                  <c:v>42053</c:v>
                </c:pt>
                <c:pt idx="3940">
                  <c:v>42054</c:v>
                </c:pt>
                <c:pt idx="3941">
                  <c:v>42055</c:v>
                </c:pt>
                <c:pt idx="3942">
                  <c:v>42058</c:v>
                </c:pt>
                <c:pt idx="3943">
                  <c:v>42059</c:v>
                </c:pt>
                <c:pt idx="3944">
                  <c:v>42060</c:v>
                </c:pt>
                <c:pt idx="3945">
                  <c:v>42061</c:v>
                </c:pt>
                <c:pt idx="3946">
                  <c:v>42062</c:v>
                </c:pt>
                <c:pt idx="3947">
                  <c:v>42065</c:v>
                </c:pt>
                <c:pt idx="3948">
                  <c:v>42066</c:v>
                </c:pt>
                <c:pt idx="3949">
                  <c:v>42067</c:v>
                </c:pt>
                <c:pt idx="3950">
                  <c:v>42068</c:v>
                </c:pt>
                <c:pt idx="3951">
                  <c:v>42069</c:v>
                </c:pt>
                <c:pt idx="3952">
                  <c:v>42072</c:v>
                </c:pt>
                <c:pt idx="3953">
                  <c:v>42073</c:v>
                </c:pt>
                <c:pt idx="3954">
                  <c:v>42074</c:v>
                </c:pt>
                <c:pt idx="3955">
                  <c:v>42075</c:v>
                </c:pt>
                <c:pt idx="3956">
                  <c:v>42076</c:v>
                </c:pt>
                <c:pt idx="3957">
                  <c:v>42079</c:v>
                </c:pt>
                <c:pt idx="3958">
                  <c:v>42080</c:v>
                </c:pt>
                <c:pt idx="3959">
                  <c:v>42081</c:v>
                </c:pt>
                <c:pt idx="3960">
                  <c:v>42082</c:v>
                </c:pt>
                <c:pt idx="3961">
                  <c:v>42083</c:v>
                </c:pt>
                <c:pt idx="3962">
                  <c:v>42086</c:v>
                </c:pt>
                <c:pt idx="3963">
                  <c:v>42087</c:v>
                </c:pt>
                <c:pt idx="3964">
                  <c:v>42088</c:v>
                </c:pt>
                <c:pt idx="3965">
                  <c:v>42089</c:v>
                </c:pt>
                <c:pt idx="3966">
                  <c:v>42090</c:v>
                </c:pt>
                <c:pt idx="3967">
                  <c:v>42093</c:v>
                </c:pt>
                <c:pt idx="3968">
                  <c:v>42094</c:v>
                </c:pt>
                <c:pt idx="3969">
                  <c:v>42095</c:v>
                </c:pt>
                <c:pt idx="3970">
                  <c:v>42096</c:v>
                </c:pt>
                <c:pt idx="3971">
                  <c:v>42100</c:v>
                </c:pt>
                <c:pt idx="3972">
                  <c:v>42101</c:v>
                </c:pt>
                <c:pt idx="3973">
                  <c:v>42102</c:v>
                </c:pt>
                <c:pt idx="3974">
                  <c:v>42103</c:v>
                </c:pt>
                <c:pt idx="3975">
                  <c:v>42104</c:v>
                </c:pt>
                <c:pt idx="3976">
                  <c:v>42107</c:v>
                </c:pt>
                <c:pt idx="3977">
                  <c:v>42108</c:v>
                </c:pt>
                <c:pt idx="3978">
                  <c:v>42109</c:v>
                </c:pt>
                <c:pt idx="3979">
                  <c:v>42110</c:v>
                </c:pt>
                <c:pt idx="3980">
                  <c:v>42111</c:v>
                </c:pt>
                <c:pt idx="3981">
                  <c:v>42114</c:v>
                </c:pt>
                <c:pt idx="3982">
                  <c:v>42115</c:v>
                </c:pt>
                <c:pt idx="3983">
                  <c:v>42116</c:v>
                </c:pt>
                <c:pt idx="3984">
                  <c:v>42117</c:v>
                </c:pt>
                <c:pt idx="3985">
                  <c:v>42118</c:v>
                </c:pt>
                <c:pt idx="3986">
                  <c:v>42121</c:v>
                </c:pt>
                <c:pt idx="3987">
                  <c:v>42122</c:v>
                </c:pt>
                <c:pt idx="3988">
                  <c:v>42123</c:v>
                </c:pt>
                <c:pt idx="3989">
                  <c:v>42124</c:v>
                </c:pt>
                <c:pt idx="3990">
                  <c:v>42125</c:v>
                </c:pt>
                <c:pt idx="3991">
                  <c:v>42128</c:v>
                </c:pt>
                <c:pt idx="3992">
                  <c:v>42129</c:v>
                </c:pt>
                <c:pt idx="3993">
                  <c:v>42130</c:v>
                </c:pt>
                <c:pt idx="3994">
                  <c:v>42131</c:v>
                </c:pt>
                <c:pt idx="3995">
                  <c:v>42132</c:v>
                </c:pt>
                <c:pt idx="3996">
                  <c:v>42135</c:v>
                </c:pt>
                <c:pt idx="3997">
                  <c:v>42136</c:v>
                </c:pt>
                <c:pt idx="3998">
                  <c:v>42137</c:v>
                </c:pt>
                <c:pt idx="3999">
                  <c:v>42138</c:v>
                </c:pt>
                <c:pt idx="4000">
                  <c:v>42139</c:v>
                </c:pt>
                <c:pt idx="4001">
                  <c:v>42142</c:v>
                </c:pt>
                <c:pt idx="4002">
                  <c:v>42143</c:v>
                </c:pt>
                <c:pt idx="4003">
                  <c:v>42144</c:v>
                </c:pt>
                <c:pt idx="4004">
                  <c:v>42145</c:v>
                </c:pt>
                <c:pt idx="4005">
                  <c:v>42146</c:v>
                </c:pt>
                <c:pt idx="4006">
                  <c:v>42149</c:v>
                </c:pt>
                <c:pt idx="4007">
                  <c:v>42150</c:v>
                </c:pt>
                <c:pt idx="4008">
                  <c:v>42151</c:v>
                </c:pt>
                <c:pt idx="4009">
                  <c:v>42152</c:v>
                </c:pt>
                <c:pt idx="4010">
                  <c:v>42153</c:v>
                </c:pt>
                <c:pt idx="4011">
                  <c:v>42156</c:v>
                </c:pt>
                <c:pt idx="4012">
                  <c:v>42157</c:v>
                </c:pt>
                <c:pt idx="4013">
                  <c:v>42158</c:v>
                </c:pt>
                <c:pt idx="4014">
                  <c:v>42159</c:v>
                </c:pt>
                <c:pt idx="4015">
                  <c:v>42160</c:v>
                </c:pt>
                <c:pt idx="4016">
                  <c:v>42163</c:v>
                </c:pt>
                <c:pt idx="4017">
                  <c:v>42164</c:v>
                </c:pt>
                <c:pt idx="4018">
                  <c:v>42165</c:v>
                </c:pt>
                <c:pt idx="4019">
                  <c:v>42166</c:v>
                </c:pt>
                <c:pt idx="4020">
                  <c:v>42167</c:v>
                </c:pt>
                <c:pt idx="4021">
                  <c:v>42170</c:v>
                </c:pt>
                <c:pt idx="4022">
                  <c:v>42171</c:v>
                </c:pt>
                <c:pt idx="4023">
                  <c:v>42172</c:v>
                </c:pt>
                <c:pt idx="4024">
                  <c:v>42173</c:v>
                </c:pt>
                <c:pt idx="4025">
                  <c:v>42174</c:v>
                </c:pt>
                <c:pt idx="4026">
                  <c:v>42177</c:v>
                </c:pt>
                <c:pt idx="4027">
                  <c:v>42178</c:v>
                </c:pt>
                <c:pt idx="4028">
                  <c:v>42179</c:v>
                </c:pt>
                <c:pt idx="4029">
                  <c:v>42180</c:v>
                </c:pt>
                <c:pt idx="4030">
                  <c:v>42181</c:v>
                </c:pt>
                <c:pt idx="4031">
                  <c:v>42184</c:v>
                </c:pt>
                <c:pt idx="4032">
                  <c:v>42185</c:v>
                </c:pt>
                <c:pt idx="4033">
                  <c:v>42186</c:v>
                </c:pt>
                <c:pt idx="4034">
                  <c:v>42187</c:v>
                </c:pt>
                <c:pt idx="4035">
                  <c:v>42188</c:v>
                </c:pt>
                <c:pt idx="4036">
                  <c:v>42191</c:v>
                </c:pt>
                <c:pt idx="4037">
                  <c:v>42192</c:v>
                </c:pt>
                <c:pt idx="4038">
                  <c:v>42193</c:v>
                </c:pt>
                <c:pt idx="4039">
                  <c:v>42194</c:v>
                </c:pt>
                <c:pt idx="4040">
                  <c:v>42195</c:v>
                </c:pt>
                <c:pt idx="4041">
                  <c:v>42198</c:v>
                </c:pt>
                <c:pt idx="4042">
                  <c:v>42199</c:v>
                </c:pt>
                <c:pt idx="4043">
                  <c:v>42200</c:v>
                </c:pt>
                <c:pt idx="4044">
                  <c:v>42201</c:v>
                </c:pt>
                <c:pt idx="4045">
                  <c:v>42202</c:v>
                </c:pt>
                <c:pt idx="4046">
                  <c:v>42205</c:v>
                </c:pt>
                <c:pt idx="4047">
                  <c:v>42206</c:v>
                </c:pt>
                <c:pt idx="4048">
                  <c:v>42207</c:v>
                </c:pt>
                <c:pt idx="4049">
                  <c:v>42208</c:v>
                </c:pt>
                <c:pt idx="4050">
                  <c:v>42209</c:v>
                </c:pt>
                <c:pt idx="4051">
                  <c:v>42212</c:v>
                </c:pt>
                <c:pt idx="4052">
                  <c:v>42213</c:v>
                </c:pt>
                <c:pt idx="4053">
                  <c:v>42214</c:v>
                </c:pt>
                <c:pt idx="4054">
                  <c:v>42215</c:v>
                </c:pt>
                <c:pt idx="4055">
                  <c:v>42216</c:v>
                </c:pt>
                <c:pt idx="4056">
                  <c:v>42219</c:v>
                </c:pt>
                <c:pt idx="4057">
                  <c:v>42220</c:v>
                </c:pt>
                <c:pt idx="4058">
                  <c:v>42221</c:v>
                </c:pt>
                <c:pt idx="4059">
                  <c:v>42222</c:v>
                </c:pt>
                <c:pt idx="4060">
                  <c:v>42223</c:v>
                </c:pt>
                <c:pt idx="4061">
                  <c:v>42226</c:v>
                </c:pt>
                <c:pt idx="4062">
                  <c:v>42227</c:v>
                </c:pt>
                <c:pt idx="4063">
                  <c:v>42228</c:v>
                </c:pt>
                <c:pt idx="4064">
                  <c:v>42229</c:v>
                </c:pt>
                <c:pt idx="4065">
                  <c:v>42230</c:v>
                </c:pt>
                <c:pt idx="4066">
                  <c:v>42233</c:v>
                </c:pt>
                <c:pt idx="4067">
                  <c:v>42234</c:v>
                </c:pt>
                <c:pt idx="4068">
                  <c:v>42235</c:v>
                </c:pt>
                <c:pt idx="4069">
                  <c:v>42236</c:v>
                </c:pt>
                <c:pt idx="4070">
                  <c:v>42237</c:v>
                </c:pt>
                <c:pt idx="4071">
                  <c:v>42240</c:v>
                </c:pt>
                <c:pt idx="4072">
                  <c:v>42241</c:v>
                </c:pt>
                <c:pt idx="4073">
                  <c:v>42242</c:v>
                </c:pt>
                <c:pt idx="4074">
                  <c:v>42243</c:v>
                </c:pt>
                <c:pt idx="4075">
                  <c:v>42244</c:v>
                </c:pt>
                <c:pt idx="4076">
                  <c:v>42247</c:v>
                </c:pt>
                <c:pt idx="4077">
                  <c:v>42248</c:v>
                </c:pt>
                <c:pt idx="4078">
                  <c:v>42249</c:v>
                </c:pt>
                <c:pt idx="4079">
                  <c:v>42250</c:v>
                </c:pt>
                <c:pt idx="4080">
                  <c:v>42251</c:v>
                </c:pt>
                <c:pt idx="4081">
                  <c:v>42254</c:v>
                </c:pt>
                <c:pt idx="4082">
                  <c:v>42255</c:v>
                </c:pt>
                <c:pt idx="4083">
                  <c:v>42256</c:v>
                </c:pt>
                <c:pt idx="4084">
                  <c:v>42257</c:v>
                </c:pt>
                <c:pt idx="4085">
                  <c:v>42258</c:v>
                </c:pt>
                <c:pt idx="4086">
                  <c:v>42261</c:v>
                </c:pt>
                <c:pt idx="4087">
                  <c:v>42262</c:v>
                </c:pt>
                <c:pt idx="4088">
                  <c:v>42263</c:v>
                </c:pt>
                <c:pt idx="4089">
                  <c:v>42264</c:v>
                </c:pt>
                <c:pt idx="4090">
                  <c:v>42265</c:v>
                </c:pt>
                <c:pt idx="4091">
                  <c:v>42268</c:v>
                </c:pt>
                <c:pt idx="4092">
                  <c:v>42269</c:v>
                </c:pt>
                <c:pt idx="4093">
                  <c:v>42270</c:v>
                </c:pt>
                <c:pt idx="4094">
                  <c:v>42271</c:v>
                </c:pt>
                <c:pt idx="4095">
                  <c:v>42272</c:v>
                </c:pt>
                <c:pt idx="4096">
                  <c:v>42275</c:v>
                </c:pt>
                <c:pt idx="4097">
                  <c:v>42276</c:v>
                </c:pt>
                <c:pt idx="4098">
                  <c:v>42277</c:v>
                </c:pt>
                <c:pt idx="4099">
                  <c:v>42278</c:v>
                </c:pt>
                <c:pt idx="4100">
                  <c:v>42279</c:v>
                </c:pt>
                <c:pt idx="4101">
                  <c:v>42282</c:v>
                </c:pt>
                <c:pt idx="4102">
                  <c:v>42283</c:v>
                </c:pt>
                <c:pt idx="4103">
                  <c:v>42284</c:v>
                </c:pt>
                <c:pt idx="4104">
                  <c:v>42285</c:v>
                </c:pt>
                <c:pt idx="4105">
                  <c:v>42286</c:v>
                </c:pt>
                <c:pt idx="4106">
                  <c:v>42289</c:v>
                </c:pt>
                <c:pt idx="4107">
                  <c:v>42290</c:v>
                </c:pt>
                <c:pt idx="4108">
                  <c:v>42291</c:v>
                </c:pt>
                <c:pt idx="4109">
                  <c:v>42292</c:v>
                </c:pt>
                <c:pt idx="4110">
                  <c:v>42293</c:v>
                </c:pt>
                <c:pt idx="4111">
                  <c:v>42296</c:v>
                </c:pt>
                <c:pt idx="4112">
                  <c:v>42297</c:v>
                </c:pt>
                <c:pt idx="4113">
                  <c:v>42298</c:v>
                </c:pt>
                <c:pt idx="4114">
                  <c:v>42299</c:v>
                </c:pt>
                <c:pt idx="4115">
                  <c:v>42300</c:v>
                </c:pt>
                <c:pt idx="4116">
                  <c:v>42303</c:v>
                </c:pt>
                <c:pt idx="4117">
                  <c:v>42304</c:v>
                </c:pt>
                <c:pt idx="4118">
                  <c:v>42305</c:v>
                </c:pt>
                <c:pt idx="4119">
                  <c:v>42306</c:v>
                </c:pt>
                <c:pt idx="4120">
                  <c:v>42307</c:v>
                </c:pt>
                <c:pt idx="4121">
                  <c:v>42310</c:v>
                </c:pt>
                <c:pt idx="4122">
                  <c:v>42311</c:v>
                </c:pt>
                <c:pt idx="4123">
                  <c:v>42312</c:v>
                </c:pt>
                <c:pt idx="4124">
                  <c:v>42313</c:v>
                </c:pt>
                <c:pt idx="4125">
                  <c:v>42314</c:v>
                </c:pt>
                <c:pt idx="4126">
                  <c:v>42317</c:v>
                </c:pt>
                <c:pt idx="4127">
                  <c:v>42318</c:v>
                </c:pt>
                <c:pt idx="4128">
                  <c:v>42319</c:v>
                </c:pt>
                <c:pt idx="4129">
                  <c:v>42320</c:v>
                </c:pt>
                <c:pt idx="4130">
                  <c:v>42321</c:v>
                </c:pt>
                <c:pt idx="4131">
                  <c:v>42324</c:v>
                </c:pt>
                <c:pt idx="4132">
                  <c:v>42325</c:v>
                </c:pt>
                <c:pt idx="4133">
                  <c:v>42326</c:v>
                </c:pt>
                <c:pt idx="4134">
                  <c:v>42327</c:v>
                </c:pt>
                <c:pt idx="4135">
                  <c:v>42328</c:v>
                </c:pt>
                <c:pt idx="4136">
                  <c:v>42331</c:v>
                </c:pt>
                <c:pt idx="4137">
                  <c:v>42332</c:v>
                </c:pt>
                <c:pt idx="4138">
                  <c:v>42333</c:v>
                </c:pt>
                <c:pt idx="4139">
                  <c:v>42334</c:v>
                </c:pt>
                <c:pt idx="4140">
                  <c:v>42335</c:v>
                </c:pt>
                <c:pt idx="4141">
                  <c:v>42338</c:v>
                </c:pt>
                <c:pt idx="4142">
                  <c:v>42339</c:v>
                </c:pt>
                <c:pt idx="4143">
                  <c:v>42340</c:v>
                </c:pt>
                <c:pt idx="4144">
                  <c:v>42341</c:v>
                </c:pt>
                <c:pt idx="4145">
                  <c:v>42342</c:v>
                </c:pt>
                <c:pt idx="4146">
                  <c:v>42345</c:v>
                </c:pt>
                <c:pt idx="4147">
                  <c:v>42346</c:v>
                </c:pt>
                <c:pt idx="4148">
                  <c:v>42347</c:v>
                </c:pt>
                <c:pt idx="4149">
                  <c:v>42348</c:v>
                </c:pt>
                <c:pt idx="4150">
                  <c:v>42349</c:v>
                </c:pt>
                <c:pt idx="4151">
                  <c:v>42352</c:v>
                </c:pt>
                <c:pt idx="4152">
                  <c:v>42353</c:v>
                </c:pt>
                <c:pt idx="4153">
                  <c:v>42354</c:v>
                </c:pt>
                <c:pt idx="4154">
                  <c:v>42355</c:v>
                </c:pt>
                <c:pt idx="4155">
                  <c:v>42356</c:v>
                </c:pt>
                <c:pt idx="4156">
                  <c:v>42359</c:v>
                </c:pt>
                <c:pt idx="4157">
                  <c:v>42360</c:v>
                </c:pt>
                <c:pt idx="4158">
                  <c:v>42361</c:v>
                </c:pt>
                <c:pt idx="4159">
                  <c:v>42362</c:v>
                </c:pt>
                <c:pt idx="4160">
                  <c:v>42366</c:v>
                </c:pt>
                <c:pt idx="4161">
                  <c:v>42367</c:v>
                </c:pt>
                <c:pt idx="4162">
                  <c:v>42368</c:v>
                </c:pt>
                <c:pt idx="4163">
                  <c:v>42369</c:v>
                </c:pt>
                <c:pt idx="4164">
                  <c:v>42373</c:v>
                </c:pt>
                <c:pt idx="4165">
                  <c:v>42374</c:v>
                </c:pt>
                <c:pt idx="4166">
                  <c:v>42375</c:v>
                </c:pt>
                <c:pt idx="4167">
                  <c:v>42376</c:v>
                </c:pt>
                <c:pt idx="4168">
                  <c:v>42377</c:v>
                </c:pt>
                <c:pt idx="4169">
                  <c:v>42380</c:v>
                </c:pt>
                <c:pt idx="4170">
                  <c:v>42381</c:v>
                </c:pt>
                <c:pt idx="4171">
                  <c:v>42382</c:v>
                </c:pt>
                <c:pt idx="4172">
                  <c:v>42383</c:v>
                </c:pt>
                <c:pt idx="4173">
                  <c:v>42384</c:v>
                </c:pt>
                <c:pt idx="4174">
                  <c:v>42387</c:v>
                </c:pt>
                <c:pt idx="4175">
                  <c:v>42388</c:v>
                </c:pt>
                <c:pt idx="4176">
                  <c:v>42389</c:v>
                </c:pt>
                <c:pt idx="4177">
                  <c:v>42390</c:v>
                </c:pt>
                <c:pt idx="4178">
                  <c:v>42391</c:v>
                </c:pt>
                <c:pt idx="4179">
                  <c:v>42394</c:v>
                </c:pt>
                <c:pt idx="4180">
                  <c:v>42395</c:v>
                </c:pt>
                <c:pt idx="4181">
                  <c:v>42396</c:v>
                </c:pt>
                <c:pt idx="4182">
                  <c:v>42397</c:v>
                </c:pt>
                <c:pt idx="4183">
                  <c:v>42398</c:v>
                </c:pt>
                <c:pt idx="4184">
                  <c:v>42401</c:v>
                </c:pt>
                <c:pt idx="4185">
                  <c:v>42402</c:v>
                </c:pt>
                <c:pt idx="4186">
                  <c:v>42403</c:v>
                </c:pt>
                <c:pt idx="4187">
                  <c:v>42404</c:v>
                </c:pt>
                <c:pt idx="4188">
                  <c:v>42405</c:v>
                </c:pt>
                <c:pt idx="4189">
                  <c:v>42408</c:v>
                </c:pt>
                <c:pt idx="4190">
                  <c:v>42409</c:v>
                </c:pt>
                <c:pt idx="4191">
                  <c:v>42410</c:v>
                </c:pt>
                <c:pt idx="4192">
                  <c:v>42411</c:v>
                </c:pt>
                <c:pt idx="4193">
                  <c:v>42412</c:v>
                </c:pt>
                <c:pt idx="4194">
                  <c:v>42415</c:v>
                </c:pt>
                <c:pt idx="4195">
                  <c:v>42416</c:v>
                </c:pt>
                <c:pt idx="4196">
                  <c:v>42417</c:v>
                </c:pt>
                <c:pt idx="4197">
                  <c:v>42418</c:v>
                </c:pt>
                <c:pt idx="4198">
                  <c:v>42419</c:v>
                </c:pt>
                <c:pt idx="4199">
                  <c:v>42422</c:v>
                </c:pt>
                <c:pt idx="4200">
                  <c:v>42423</c:v>
                </c:pt>
                <c:pt idx="4201">
                  <c:v>42424</c:v>
                </c:pt>
                <c:pt idx="4202">
                  <c:v>42425</c:v>
                </c:pt>
                <c:pt idx="4203">
                  <c:v>42426</c:v>
                </c:pt>
                <c:pt idx="4204">
                  <c:v>42429</c:v>
                </c:pt>
                <c:pt idx="4205">
                  <c:v>42430</c:v>
                </c:pt>
                <c:pt idx="4206">
                  <c:v>42431</c:v>
                </c:pt>
                <c:pt idx="4207">
                  <c:v>42432</c:v>
                </c:pt>
                <c:pt idx="4208">
                  <c:v>42433</c:v>
                </c:pt>
                <c:pt idx="4209">
                  <c:v>42436</c:v>
                </c:pt>
                <c:pt idx="4210">
                  <c:v>42437</c:v>
                </c:pt>
                <c:pt idx="4211">
                  <c:v>42438</c:v>
                </c:pt>
                <c:pt idx="4212">
                  <c:v>42439</c:v>
                </c:pt>
                <c:pt idx="4213">
                  <c:v>42440</c:v>
                </c:pt>
                <c:pt idx="4214">
                  <c:v>42443</c:v>
                </c:pt>
                <c:pt idx="4215">
                  <c:v>42444</c:v>
                </c:pt>
                <c:pt idx="4216">
                  <c:v>42445</c:v>
                </c:pt>
                <c:pt idx="4217">
                  <c:v>42446</c:v>
                </c:pt>
                <c:pt idx="4218">
                  <c:v>42447</c:v>
                </c:pt>
                <c:pt idx="4219">
                  <c:v>42450</c:v>
                </c:pt>
                <c:pt idx="4220">
                  <c:v>42451</c:v>
                </c:pt>
                <c:pt idx="4221">
                  <c:v>42452</c:v>
                </c:pt>
                <c:pt idx="4222">
                  <c:v>42453</c:v>
                </c:pt>
                <c:pt idx="4223">
                  <c:v>42454</c:v>
                </c:pt>
                <c:pt idx="4224">
                  <c:v>42457</c:v>
                </c:pt>
                <c:pt idx="4225">
                  <c:v>42458</c:v>
                </c:pt>
                <c:pt idx="4226">
                  <c:v>42459</c:v>
                </c:pt>
                <c:pt idx="4227">
                  <c:v>42460</c:v>
                </c:pt>
                <c:pt idx="4228">
                  <c:v>42461</c:v>
                </c:pt>
                <c:pt idx="4229">
                  <c:v>42464</c:v>
                </c:pt>
                <c:pt idx="4230">
                  <c:v>42465</c:v>
                </c:pt>
                <c:pt idx="4231">
                  <c:v>42466</c:v>
                </c:pt>
                <c:pt idx="4232">
                  <c:v>42467</c:v>
                </c:pt>
                <c:pt idx="4233">
                  <c:v>42468</c:v>
                </c:pt>
                <c:pt idx="4234">
                  <c:v>42471</c:v>
                </c:pt>
                <c:pt idx="4235">
                  <c:v>42472</c:v>
                </c:pt>
                <c:pt idx="4236">
                  <c:v>42473</c:v>
                </c:pt>
                <c:pt idx="4237">
                  <c:v>42474</c:v>
                </c:pt>
                <c:pt idx="4238">
                  <c:v>42475</c:v>
                </c:pt>
                <c:pt idx="4239">
                  <c:v>42478</c:v>
                </c:pt>
                <c:pt idx="4240">
                  <c:v>42479</c:v>
                </c:pt>
                <c:pt idx="4241">
                  <c:v>42480</c:v>
                </c:pt>
                <c:pt idx="4242">
                  <c:v>42481</c:v>
                </c:pt>
                <c:pt idx="4243">
                  <c:v>42482</c:v>
                </c:pt>
                <c:pt idx="4244">
                  <c:v>42485</c:v>
                </c:pt>
                <c:pt idx="4245">
                  <c:v>42486</c:v>
                </c:pt>
                <c:pt idx="4246">
                  <c:v>42487</c:v>
                </c:pt>
                <c:pt idx="4247">
                  <c:v>42488</c:v>
                </c:pt>
                <c:pt idx="4248">
                  <c:v>42489</c:v>
                </c:pt>
                <c:pt idx="4249">
                  <c:v>42492</c:v>
                </c:pt>
                <c:pt idx="4250">
                  <c:v>42493</c:v>
                </c:pt>
                <c:pt idx="4251">
                  <c:v>42494</c:v>
                </c:pt>
                <c:pt idx="4252">
                  <c:v>42495</c:v>
                </c:pt>
                <c:pt idx="4253">
                  <c:v>42496</c:v>
                </c:pt>
                <c:pt idx="4254">
                  <c:v>42499</c:v>
                </c:pt>
                <c:pt idx="4255">
                  <c:v>42500</c:v>
                </c:pt>
                <c:pt idx="4256">
                  <c:v>42501</c:v>
                </c:pt>
                <c:pt idx="4257">
                  <c:v>42502</c:v>
                </c:pt>
                <c:pt idx="4258">
                  <c:v>42503</c:v>
                </c:pt>
                <c:pt idx="4259">
                  <c:v>42506</c:v>
                </c:pt>
                <c:pt idx="4260">
                  <c:v>42507</c:v>
                </c:pt>
                <c:pt idx="4261">
                  <c:v>42508</c:v>
                </c:pt>
                <c:pt idx="4262">
                  <c:v>42509</c:v>
                </c:pt>
                <c:pt idx="4263">
                  <c:v>42510</c:v>
                </c:pt>
                <c:pt idx="4264">
                  <c:v>42513</c:v>
                </c:pt>
                <c:pt idx="4265">
                  <c:v>42514</c:v>
                </c:pt>
                <c:pt idx="4266">
                  <c:v>42515</c:v>
                </c:pt>
                <c:pt idx="4267">
                  <c:v>42516</c:v>
                </c:pt>
                <c:pt idx="4268">
                  <c:v>42517</c:v>
                </c:pt>
                <c:pt idx="4269">
                  <c:v>42520</c:v>
                </c:pt>
                <c:pt idx="4270">
                  <c:v>42521</c:v>
                </c:pt>
                <c:pt idx="4271">
                  <c:v>42522</c:v>
                </c:pt>
                <c:pt idx="4272">
                  <c:v>42523</c:v>
                </c:pt>
                <c:pt idx="4273">
                  <c:v>42524</c:v>
                </c:pt>
                <c:pt idx="4274">
                  <c:v>42527</c:v>
                </c:pt>
                <c:pt idx="4275">
                  <c:v>42528</c:v>
                </c:pt>
              </c:numCache>
            </c:numRef>
          </c:cat>
          <c:val>
            <c:numRef>
              <c:f>'Taxa de Câmbio por País'!$G$5233:$G$9508</c:f>
              <c:numCache>
                <c:formatCode>#,##0.00</c:formatCode>
                <c:ptCount val="4276"/>
                <c:pt idx="0">
                  <c:v>1.851</c:v>
                </c:pt>
                <c:pt idx="1">
                  <c:v>1.839</c:v>
                </c:pt>
                <c:pt idx="2">
                  <c:v>1.8414999999999999</c:v>
                </c:pt>
                <c:pt idx="3">
                  <c:v>1.827</c:v>
                </c:pt>
                <c:pt idx="4">
                  <c:v>1.8149999999999999</c:v>
                </c:pt>
                <c:pt idx="5">
                  <c:v>1.8225</c:v>
                </c:pt>
                <c:pt idx="6">
                  <c:v>1.8279999999999998</c:v>
                </c:pt>
                <c:pt idx="7">
                  <c:v>1.8132000000000001</c:v>
                </c:pt>
                <c:pt idx="8">
                  <c:v>1.804</c:v>
                </c:pt>
                <c:pt idx="9">
                  <c:v>1.792</c:v>
                </c:pt>
                <c:pt idx="10">
                  <c:v>1.7925</c:v>
                </c:pt>
                <c:pt idx="11">
                  <c:v>1.7909999999999999</c:v>
                </c:pt>
                <c:pt idx="12">
                  <c:v>1.782</c:v>
                </c:pt>
                <c:pt idx="13">
                  <c:v>1.7725</c:v>
                </c:pt>
                <c:pt idx="14">
                  <c:v>1.7734999999999999</c:v>
                </c:pt>
                <c:pt idx="15">
                  <c:v>1.7785</c:v>
                </c:pt>
                <c:pt idx="16">
                  <c:v>1.7786999999999999</c:v>
                </c:pt>
                <c:pt idx="17">
                  <c:v>1.7802</c:v>
                </c:pt>
                <c:pt idx="18">
                  <c:v>1.7989999999999999</c:v>
                </c:pt>
                <c:pt idx="19">
                  <c:v>1.784</c:v>
                </c:pt>
                <c:pt idx="20">
                  <c:v>1.784</c:v>
                </c:pt>
                <c:pt idx="21">
                  <c:v>1.786</c:v>
                </c:pt>
                <c:pt idx="22">
                  <c:v>1.7835000000000001</c:v>
                </c:pt>
                <c:pt idx="23">
                  <c:v>1.768</c:v>
                </c:pt>
                <c:pt idx="24">
                  <c:v>1.7690000000000001</c:v>
                </c:pt>
                <c:pt idx="25">
                  <c:v>1.7648000000000001</c:v>
                </c:pt>
                <c:pt idx="26">
                  <c:v>1.7686999999999999</c:v>
                </c:pt>
                <c:pt idx="27">
                  <c:v>1.7669999999999999</c:v>
                </c:pt>
                <c:pt idx="28">
                  <c:v>1.7685</c:v>
                </c:pt>
                <c:pt idx="29">
                  <c:v>1.772</c:v>
                </c:pt>
                <c:pt idx="30">
                  <c:v>1.776</c:v>
                </c:pt>
                <c:pt idx="31">
                  <c:v>1.774</c:v>
                </c:pt>
                <c:pt idx="32">
                  <c:v>1.7709999999999999</c:v>
                </c:pt>
                <c:pt idx="33">
                  <c:v>1.7770000000000001</c:v>
                </c:pt>
                <c:pt idx="34">
                  <c:v>1.7785</c:v>
                </c:pt>
                <c:pt idx="35">
                  <c:v>1.786</c:v>
                </c:pt>
                <c:pt idx="36">
                  <c:v>1.7835000000000001</c:v>
                </c:pt>
                <c:pt idx="37">
                  <c:v>1.7770000000000001</c:v>
                </c:pt>
                <c:pt idx="38">
                  <c:v>1.774</c:v>
                </c:pt>
                <c:pt idx="39">
                  <c:v>1.7770000000000001</c:v>
                </c:pt>
                <c:pt idx="40">
                  <c:v>1.7665</c:v>
                </c:pt>
                <c:pt idx="41">
                  <c:v>1.7629999999999999</c:v>
                </c:pt>
                <c:pt idx="42">
                  <c:v>1.7565</c:v>
                </c:pt>
                <c:pt idx="43">
                  <c:v>1.7450000000000001</c:v>
                </c:pt>
                <c:pt idx="44">
                  <c:v>1.7452000000000001</c:v>
                </c:pt>
                <c:pt idx="45">
                  <c:v>1.7444999999999999</c:v>
                </c:pt>
                <c:pt idx="46">
                  <c:v>1.7410000000000001</c:v>
                </c:pt>
                <c:pt idx="47">
                  <c:v>1.7338</c:v>
                </c:pt>
                <c:pt idx="48">
                  <c:v>1.7450000000000001</c:v>
                </c:pt>
                <c:pt idx="49">
                  <c:v>1.7444999999999999</c:v>
                </c:pt>
                <c:pt idx="50">
                  <c:v>1.7375</c:v>
                </c:pt>
                <c:pt idx="51">
                  <c:v>1.7395</c:v>
                </c:pt>
                <c:pt idx="52">
                  <c:v>1.7389999999999999</c:v>
                </c:pt>
                <c:pt idx="53">
                  <c:v>1.7389999999999999</c:v>
                </c:pt>
                <c:pt idx="54">
                  <c:v>1.7370000000000001</c:v>
                </c:pt>
                <c:pt idx="55">
                  <c:v>1.7355</c:v>
                </c:pt>
                <c:pt idx="56">
                  <c:v>1.7309999999999999</c:v>
                </c:pt>
                <c:pt idx="57">
                  <c:v>1.7189999999999999</c:v>
                </c:pt>
                <c:pt idx="58">
                  <c:v>1.7324999999999999</c:v>
                </c:pt>
                <c:pt idx="59">
                  <c:v>1.7515000000000001</c:v>
                </c:pt>
                <c:pt idx="60">
                  <c:v>1.7429999999999999</c:v>
                </c:pt>
                <c:pt idx="61">
                  <c:v>1.7444999999999999</c:v>
                </c:pt>
                <c:pt idx="62">
                  <c:v>1.7495000000000001</c:v>
                </c:pt>
                <c:pt idx="63">
                  <c:v>1.736</c:v>
                </c:pt>
                <c:pt idx="64">
                  <c:v>1.7410000000000001</c:v>
                </c:pt>
                <c:pt idx="65">
                  <c:v>1.746</c:v>
                </c:pt>
                <c:pt idx="66">
                  <c:v>1.7484999999999999</c:v>
                </c:pt>
                <c:pt idx="67">
                  <c:v>1.746</c:v>
                </c:pt>
                <c:pt idx="68">
                  <c:v>1.7410000000000001</c:v>
                </c:pt>
                <c:pt idx="69">
                  <c:v>1.7425000000000002</c:v>
                </c:pt>
                <c:pt idx="70">
                  <c:v>1.7429999999999999</c:v>
                </c:pt>
                <c:pt idx="71">
                  <c:v>1.756</c:v>
                </c:pt>
                <c:pt idx="72">
                  <c:v>1.7825</c:v>
                </c:pt>
                <c:pt idx="73">
                  <c:v>1.786</c:v>
                </c:pt>
                <c:pt idx="74">
                  <c:v>1.7789999999999999</c:v>
                </c:pt>
                <c:pt idx="75">
                  <c:v>1.762</c:v>
                </c:pt>
                <c:pt idx="76">
                  <c:v>1.774</c:v>
                </c:pt>
                <c:pt idx="77">
                  <c:v>1.778</c:v>
                </c:pt>
                <c:pt idx="78">
                  <c:v>1.778</c:v>
                </c:pt>
                <c:pt idx="79">
                  <c:v>1.7925</c:v>
                </c:pt>
                <c:pt idx="80">
                  <c:v>1.7890000000000001</c:v>
                </c:pt>
                <c:pt idx="81">
                  <c:v>1.8014999999999999</c:v>
                </c:pt>
                <c:pt idx="82">
                  <c:v>1.8069999999999999</c:v>
                </c:pt>
                <c:pt idx="83">
                  <c:v>1.8069999999999999</c:v>
                </c:pt>
                <c:pt idx="84">
                  <c:v>1.8069999999999999</c:v>
                </c:pt>
                <c:pt idx="85">
                  <c:v>1.8029999999999999</c:v>
                </c:pt>
                <c:pt idx="86">
                  <c:v>1.8149999999999999</c:v>
                </c:pt>
                <c:pt idx="87">
                  <c:v>1.8105</c:v>
                </c:pt>
                <c:pt idx="88">
                  <c:v>1.8010000000000002</c:v>
                </c:pt>
                <c:pt idx="89">
                  <c:v>1.806</c:v>
                </c:pt>
                <c:pt idx="90">
                  <c:v>1.8120000000000001</c:v>
                </c:pt>
                <c:pt idx="91">
                  <c:v>1.819</c:v>
                </c:pt>
                <c:pt idx="92">
                  <c:v>1.825</c:v>
                </c:pt>
                <c:pt idx="93">
                  <c:v>1.8359999999999999</c:v>
                </c:pt>
                <c:pt idx="94">
                  <c:v>1.8239999999999998</c:v>
                </c:pt>
                <c:pt idx="95">
                  <c:v>1.819</c:v>
                </c:pt>
                <c:pt idx="96">
                  <c:v>1.83</c:v>
                </c:pt>
                <c:pt idx="97">
                  <c:v>1.833</c:v>
                </c:pt>
                <c:pt idx="98">
                  <c:v>1.839</c:v>
                </c:pt>
                <c:pt idx="99">
                  <c:v>1.851</c:v>
                </c:pt>
                <c:pt idx="100">
                  <c:v>1.855</c:v>
                </c:pt>
                <c:pt idx="101">
                  <c:v>1.8399999999999999</c:v>
                </c:pt>
                <c:pt idx="102">
                  <c:v>1.8475000000000001</c:v>
                </c:pt>
                <c:pt idx="103">
                  <c:v>1.837</c:v>
                </c:pt>
                <c:pt idx="104">
                  <c:v>1.8380000000000001</c:v>
                </c:pt>
                <c:pt idx="105">
                  <c:v>1.831</c:v>
                </c:pt>
                <c:pt idx="106">
                  <c:v>1.8239999999999998</c:v>
                </c:pt>
                <c:pt idx="107">
                  <c:v>1.819</c:v>
                </c:pt>
                <c:pt idx="108">
                  <c:v>1.8010000000000002</c:v>
                </c:pt>
                <c:pt idx="109">
                  <c:v>1.7909999999999999</c:v>
                </c:pt>
                <c:pt idx="110">
                  <c:v>1.8005</c:v>
                </c:pt>
                <c:pt idx="111">
                  <c:v>1.7949999999999999</c:v>
                </c:pt>
                <c:pt idx="112">
                  <c:v>1.8029999999999999</c:v>
                </c:pt>
                <c:pt idx="113">
                  <c:v>1.802</c:v>
                </c:pt>
                <c:pt idx="114">
                  <c:v>1.806</c:v>
                </c:pt>
                <c:pt idx="115">
                  <c:v>1.8109999999999999</c:v>
                </c:pt>
                <c:pt idx="116">
                  <c:v>1.81</c:v>
                </c:pt>
                <c:pt idx="117">
                  <c:v>1.8109999999999999</c:v>
                </c:pt>
                <c:pt idx="118">
                  <c:v>1.8029999999999999</c:v>
                </c:pt>
                <c:pt idx="119">
                  <c:v>1.8029999999999999</c:v>
                </c:pt>
                <c:pt idx="120">
                  <c:v>1.8005</c:v>
                </c:pt>
                <c:pt idx="121">
                  <c:v>1.8109999999999999</c:v>
                </c:pt>
                <c:pt idx="122">
                  <c:v>1.8115000000000001</c:v>
                </c:pt>
                <c:pt idx="123">
                  <c:v>1.8260000000000001</c:v>
                </c:pt>
                <c:pt idx="124">
                  <c:v>1.8220000000000001</c:v>
                </c:pt>
                <c:pt idx="125">
                  <c:v>1.823</c:v>
                </c:pt>
                <c:pt idx="126">
                  <c:v>1.8195000000000001</c:v>
                </c:pt>
                <c:pt idx="127">
                  <c:v>1.81</c:v>
                </c:pt>
                <c:pt idx="128">
                  <c:v>1.806</c:v>
                </c:pt>
                <c:pt idx="129">
                  <c:v>1.8140000000000001</c:v>
                </c:pt>
                <c:pt idx="130">
                  <c:v>1.8105</c:v>
                </c:pt>
                <c:pt idx="131">
                  <c:v>1.8035000000000001</c:v>
                </c:pt>
                <c:pt idx="132">
                  <c:v>1.8014999999999999</c:v>
                </c:pt>
                <c:pt idx="133">
                  <c:v>1.8</c:v>
                </c:pt>
                <c:pt idx="134">
                  <c:v>1.7934999999999999</c:v>
                </c:pt>
                <c:pt idx="135">
                  <c:v>1.8025</c:v>
                </c:pt>
                <c:pt idx="136">
                  <c:v>1.8025</c:v>
                </c:pt>
                <c:pt idx="137">
                  <c:v>1.8120000000000001</c:v>
                </c:pt>
                <c:pt idx="138">
                  <c:v>1.802</c:v>
                </c:pt>
                <c:pt idx="139">
                  <c:v>1.7949999999999999</c:v>
                </c:pt>
                <c:pt idx="140">
                  <c:v>1.7965</c:v>
                </c:pt>
                <c:pt idx="141">
                  <c:v>1.8035000000000001</c:v>
                </c:pt>
                <c:pt idx="142">
                  <c:v>1.7970000000000002</c:v>
                </c:pt>
                <c:pt idx="143">
                  <c:v>1.7970000000000002</c:v>
                </c:pt>
                <c:pt idx="144">
                  <c:v>1.7909999999999999</c:v>
                </c:pt>
                <c:pt idx="145">
                  <c:v>1.7909999999999999</c:v>
                </c:pt>
                <c:pt idx="146">
                  <c:v>1.7885</c:v>
                </c:pt>
                <c:pt idx="147">
                  <c:v>1.7789999999999999</c:v>
                </c:pt>
                <c:pt idx="148">
                  <c:v>1.784</c:v>
                </c:pt>
                <c:pt idx="149">
                  <c:v>1.7814999999999999</c:v>
                </c:pt>
                <c:pt idx="150">
                  <c:v>1.788</c:v>
                </c:pt>
                <c:pt idx="151">
                  <c:v>1.7949999999999999</c:v>
                </c:pt>
                <c:pt idx="152">
                  <c:v>1.7930000000000001</c:v>
                </c:pt>
                <c:pt idx="153">
                  <c:v>1.792</c:v>
                </c:pt>
                <c:pt idx="154">
                  <c:v>1.796</c:v>
                </c:pt>
                <c:pt idx="155">
                  <c:v>1.7949999999999999</c:v>
                </c:pt>
                <c:pt idx="156">
                  <c:v>1.7955000000000001</c:v>
                </c:pt>
                <c:pt idx="157">
                  <c:v>1.796</c:v>
                </c:pt>
                <c:pt idx="158">
                  <c:v>1.7989999999999999</c:v>
                </c:pt>
                <c:pt idx="159">
                  <c:v>1.8029999999999999</c:v>
                </c:pt>
                <c:pt idx="160">
                  <c:v>1.8029999999999999</c:v>
                </c:pt>
                <c:pt idx="161">
                  <c:v>1.8109999999999999</c:v>
                </c:pt>
                <c:pt idx="162">
                  <c:v>1.81</c:v>
                </c:pt>
                <c:pt idx="163">
                  <c:v>1.8169999999999999</c:v>
                </c:pt>
                <c:pt idx="164">
                  <c:v>1.8214999999999999</c:v>
                </c:pt>
                <c:pt idx="165">
                  <c:v>1.8159999999999998</c:v>
                </c:pt>
                <c:pt idx="166">
                  <c:v>1.8220000000000001</c:v>
                </c:pt>
                <c:pt idx="167">
                  <c:v>1.8199999999999998</c:v>
                </c:pt>
                <c:pt idx="168">
                  <c:v>1.8235000000000001</c:v>
                </c:pt>
                <c:pt idx="169">
                  <c:v>1.8315000000000001</c:v>
                </c:pt>
                <c:pt idx="170">
                  <c:v>1.827</c:v>
                </c:pt>
                <c:pt idx="171">
                  <c:v>1.8235000000000001</c:v>
                </c:pt>
                <c:pt idx="172">
                  <c:v>1.8235000000000001</c:v>
                </c:pt>
                <c:pt idx="173">
                  <c:v>1.8239999999999998</c:v>
                </c:pt>
                <c:pt idx="174">
                  <c:v>1.8260000000000001</c:v>
                </c:pt>
                <c:pt idx="175">
                  <c:v>1.821</c:v>
                </c:pt>
                <c:pt idx="176">
                  <c:v>1.8199999999999998</c:v>
                </c:pt>
                <c:pt idx="177">
                  <c:v>1.8205</c:v>
                </c:pt>
                <c:pt idx="178">
                  <c:v>1.8169999999999999</c:v>
                </c:pt>
                <c:pt idx="179">
                  <c:v>1.821</c:v>
                </c:pt>
                <c:pt idx="180">
                  <c:v>1.8294999999999999</c:v>
                </c:pt>
                <c:pt idx="181">
                  <c:v>1.8315000000000001</c:v>
                </c:pt>
                <c:pt idx="182">
                  <c:v>1.8380000000000001</c:v>
                </c:pt>
                <c:pt idx="183">
                  <c:v>1.8439999999999999</c:v>
                </c:pt>
                <c:pt idx="184">
                  <c:v>1.8580000000000001</c:v>
                </c:pt>
                <c:pt idx="185">
                  <c:v>1.8519999999999999</c:v>
                </c:pt>
                <c:pt idx="186">
                  <c:v>1.855</c:v>
                </c:pt>
                <c:pt idx="187">
                  <c:v>1.8540000000000001</c:v>
                </c:pt>
                <c:pt idx="188">
                  <c:v>1.8439999999999999</c:v>
                </c:pt>
                <c:pt idx="189">
                  <c:v>1.8465</c:v>
                </c:pt>
                <c:pt idx="190">
                  <c:v>1.8505</c:v>
                </c:pt>
                <c:pt idx="191">
                  <c:v>1.85</c:v>
                </c:pt>
                <c:pt idx="192">
                  <c:v>1.843</c:v>
                </c:pt>
                <c:pt idx="193">
                  <c:v>1.8439999999999999</c:v>
                </c:pt>
                <c:pt idx="194">
                  <c:v>1.8519999999999999</c:v>
                </c:pt>
                <c:pt idx="195">
                  <c:v>1.8519999999999999</c:v>
                </c:pt>
                <c:pt idx="196">
                  <c:v>1.853</c:v>
                </c:pt>
                <c:pt idx="197">
                  <c:v>1.847</c:v>
                </c:pt>
                <c:pt idx="198">
                  <c:v>1.855</c:v>
                </c:pt>
                <c:pt idx="199">
                  <c:v>1.853</c:v>
                </c:pt>
                <c:pt idx="200">
                  <c:v>1.8559999999999999</c:v>
                </c:pt>
                <c:pt idx="201">
                  <c:v>1.861</c:v>
                </c:pt>
                <c:pt idx="202">
                  <c:v>1.8605</c:v>
                </c:pt>
                <c:pt idx="203">
                  <c:v>1.873</c:v>
                </c:pt>
                <c:pt idx="204">
                  <c:v>1.865</c:v>
                </c:pt>
                <c:pt idx="205">
                  <c:v>1.871</c:v>
                </c:pt>
                <c:pt idx="206">
                  <c:v>1.8740000000000001</c:v>
                </c:pt>
                <c:pt idx="207">
                  <c:v>1.8780000000000001</c:v>
                </c:pt>
                <c:pt idx="208">
                  <c:v>1.885</c:v>
                </c:pt>
                <c:pt idx="209">
                  <c:v>1.8955</c:v>
                </c:pt>
                <c:pt idx="210">
                  <c:v>1.913</c:v>
                </c:pt>
                <c:pt idx="211">
                  <c:v>1.927</c:v>
                </c:pt>
                <c:pt idx="212">
                  <c:v>1.9344999999999999</c:v>
                </c:pt>
                <c:pt idx="213">
                  <c:v>1.9140000000000001</c:v>
                </c:pt>
                <c:pt idx="214">
                  <c:v>1.9119999999999999</c:v>
                </c:pt>
                <c:pt idx="215">
                  <c:v>1.901</c:v>
                </c:pt>
                <c:pt idx="216">
                  <c:v>1.9184999999999999</c:v>
                </c:pt>
                <c:pt idx="217">
                  <c:v>1.9184999999999999</c:v>
                </c:pt>
                <c:pt idx="218">
                  <c:v>1.9419999999999999</c:v>
                </c:pt>
                <c:pt idx="219">
                  <c:v>1.9379999999999999</c:v>
                </c:pt>
                <c:pt idx="220">
                  <c:v>1.952</c:v>
                </c:pt>
                <c:pt idx="221">
                  <c:v>1.9664999999999999</c:v>
                </c:pt>
                <c:pt idx="222">
                  <c:v>1.9689999999999999</c:v>
                </c:pt>
                <c:pt idx="223">
                  <c:v>1.948</c:v>
                </c:pt>
                <c:pt idx="224">
                  <c:v>1.952</c:v>
                </c:pt>
                <c:pt idx="225">
                  <c:v>1.9510000000000001</c:v>
                </c:pt>
                <c:pt idx="226">
                  <c:v>1.952</c:v>
                </c:pt>
                <c:pt idx="227">
                  <c:v>1.9504999999999999</c:v>
                </c:pt>
                <c:pt idx="228">
                  <c:v>1.966</c:v>
                </c:pt>
                <c:pt idx="229">
                  <c:v>1.9165000000000001</c:v>
                </c:pt>
                <c:pt idx="230">
                  <c:v>1.92</c:v>
                </c:pt>
                <c:pt idx="231">
                  <c:v>1.931</c:v>
                </c:pt>
                <c:pt idx="232">
                  <c:v>1.952</c:v>
                </c:pt>
                <c:pt idx="233">
                  <c:v>1.9584999999999999</c:v>
                </c:pt>
                <c:pt idx="234">
                  <c:v>1.9704999999999999</c:v>
                </c:pt>
                <c:pt idx="235">
                  <c:v>1.9670000000000001</c:v>
                </c:pt>
                <c:pt idx="236">
                  <c:v>1.956</c:v>
                </c:pt>
                <c:pt idx="237">
                  <c:v>1.98</c:v>
                </c:pt>
                <c:pt idx="238">
                  <c:v>1.9744999999999999</c:v>
                </c:pt>
                <c:pt idx="239">
                  <c:v>1.978</c:v>
                </c:pt>
                <c:pt idx="240">
                  <c:v>1.956</c:v>
                </c:pt>
                <c:pt idx="241">
                  <c:v>1.972</c:v>
                </c:pt>
                <c:pt idx="242">
                  <c:v>1.974</c:v>
                </c:pt>
                <c:pt idx="243">
                  <c:v>1.9689999999999999</c:v>
                </c:pt>
                <c:pt idx="244">
                  <c:v>1.9670000000000001</c:v>
                </c:pt>
                <c:pt idx="245">
                  <c:v>1.968</c:v>
                </c:pt>
                <c:pt idx="246">
                  <c:v>1.956</c:v>
                </c:pt>
                <c:pt idx="247">
                  <c:v>1.9630000000000001</c:v>
                </c:pt>
                <c:pt idx="248">
                  <c:v>1.9649999999999999</c:v>
                </c:pt>
                <c:pt idx="249">
                  <c:v>1.9555</c:v>
                </c:pt>
                <c:pt idx="250">
                  <c:v>1.9515</c:v>
                </c:pt>
                <c:pt idx="251">
                  <c:v>1.96</c:v>
                </c:pt>
                <c:pt idx="252">
                  <c:v>1.9535</c:v>
                </c:pt>
                <c:pt idx="253">
                  <c:v>1.9584999999999999</c:v>
                </c:pt>
                <c:pt idx="254">
                  <c:v>1.9535</c:v>
                </c:pt>
                <c:pt idx="255">
                  <c:v>1.96</c:v>
                </c:pt>
                <c:pt idx="256">
                  <c:v>1.9590000000000001</c:v>
                </c:pt>
                <c:pt idx="257">
                  <c:v>1.95</c:v>
                </c:pt>
                <c:pt idx="258">
                  <c:v>1.95</c:v>
                </c:pt>
                <c:pt idx="259">
                  <c:v>1.9525000000000001</c:v>
                </c:pt>
                <c:pt idx="260">
                  <c:v>1.9424999999999999</c:v>
                </c:pt>
                <c:pt idx="261">
                  <c:v>1.931</c:v>
                </c:pt>
                <c:pt idx="262">
                  <c:v>1.9419999999999999</c:v>
                </c:pt>
                <c:pt idx="263">
                  <c:v>1.954</c:v>
                </c:pt>
                <c:pt idx="264">
                  <c:v>1.9495</c:v>
                </c:pt>
                <c:pt idx="265">
                  <c:v>1.9430000000000001</c:v>
                </c:pt>
                <c:pt idx="266">
                  <c:v>1.9430000000000001</c:v>
                </c:pt>
                <c:pt idx="267">
                  <c:v>1.9550000000000001</c:v>
                </c:pt>
                <c:pt idx="268">
                  <c:v>1.9475</c:v>
                </c:pt>
                <c:pt idx="269">
                  <c:v>1.948</c:v>
                </c:pt>
                <c:pt idx="270">
                  <c:v>1.9515</c:v>
                </c:pt>
                <c:pt idx="271">
                  <c:v>1.9555</c:v>
                </c:pt>
                <c:pt idx="272">
                  <c:v>1.9544999999999999</c:v>
                </c:pt>
                <c:pt idx="273">
                  <c:v>1.9575</c:v>
                </c:pt>
                <c:pt idx="274">
                  <c:v>1.9565000000000001</c:v>
                </c:pt>
                <c:pt idx="275">
                  <c:v>1.9605000000000001</c:v>
                </c:pt>
                <c:pt idx="276">
                  <c:v>1.9689999999999999</c:v>
                </c:pt>
                <c:pt idx="277">
                  <c:v>1.974</c:v>
                </c:pt>
                <c:pt idx="278">
                  <c:v>1.9735</c:v>
                </c:pt>
                <c:pt idx="279">
                  <c:v>1.9729999999999999</c:v>
                </c:pt>
                <c:pt idx="280">
                  <c:v>1.9664999999999999</c:v>
                </c:pt>
                <c:pt idx="281">
                  <c:v>1.972</c:v>
                </c:pt>
                <c:pt idx="282">
                  <c:v>1.99</c:v>
                </c:pt>
                <c:pt idx="283">
                  <c:v>1.9870000000000001</c:v>
                </c:pt>
                <c:pt idx="284">
                  <c:v>2.0034999999999998</c:v>
                </c:pt>
                <c:pt idx="285">
                  <c:v>1.9990000000000001</c:v>
                </c:pt>
                <c:pt idx="286">
                  <c:v>2.0045000000000002</c:v>
                </c:pt>
                <c:pt idx="287">
                  <c:v>1.99</c:v>
                </c:pt>
                <c:pt idx="288">
                  <c:v>1.9809999999999999</c:v>
                </c:pt>
                <c:pt idx="289">
                  <c:v>1.9835</c:v>
                </c:pt>
                <c:pt idx="290">
                  <c:v>1.9875</c:v>
                </c:pt>
                <c:pt idx="291">
                  <c:v>1.9885000000000002</c:v>
                </c:pt>
                <c:pt idx="292">
                  <c:v>1.9889999999999999</c:v>
                </c:pt>
                <c:pt idx="293">
                  <c:v>2.0024999999999999</c:v>
                </c:pt>
                <c:pt idx="294">
                  <c:v>2.0024999999999999</c:v>
                </c:pt>
                <c:pt idx="295">
                  <c:v>2.0099999999999998</c:v>
                </c:pt>
                <c:pt idx="296">
                  <c:v>2.04</c:v>
                </c:pt>
                <c:pt idx="297">
                  <c:v>2.0425</c:v>
                </c:pt>
                <c:pt idx="298">
                  <c:v>2.0354999999999999</c:v>
                </c:pt>
                <c:pt idx="299">
                  <c:v>2.0285000000000002</c:v>
                </c:pt>
                <c:pt idx="300">
                  <c:v>2.0325000000000002</c:v>
                </c:pt>
                <c:pt idx="301">
                  <c:v>2.0459999999999998</c:v>
                </c:pt>
                <c:pt idx="302">
                  <c:v>2.0394999999999999</c:v>
                </c:pt>
                <c:pt idx="303">
                  <c:v>2.0270000000000001</c:v>
                </c:pt>
                <c:pt idx="304">
                  <c:v>2.0219999999999998</c:v>
                </c:pt>
                <c:pt idx="305">
                  <c:v>2.0335000000000001</c:v>
                </c:pt>
                <c:pt idx="306">
                  <c:v>2.0409999999999999</c:v>
                </c:pt>
                <c:pt idx="307">
                  <c:v>2.0514999999999999</c:v>
                </c:pt>
                <c:pt idx="308">
                  <c:v>2.0449999999999999</c:v>
                </c:pt>
                <c:pt idx="309">
                  <c:v>2.0590000000000002</c:v>
                </c:pt>
                <c:pt idx="310">
                  <c:v>2.0619999999999998</c:v>
                </c:pt>
                <c:pt idx="311">
                  <c:v>2.0779999999999998</c:v>
                </c:pt>
                <c:pt idx="312">
                  <c:v>2.0964999999999998</c:v>
                </c:pt>
                <c:pt idx="313">
                  <c:v>2.129</c:v>
                </c:pt>
                <c:pt idx="314">
                  <c:v>2.1120000000000001</c:v>
                </c:pt>
                <c:pt idx="315">
                  <c:v>2.0840000000000001</c:v>
                </c:pt>
                <c:pt idx="316">
                  <c:v>2.1219999999999999</c:v>
                </c:pt>
                <c:pt idx="317">
                  <c:v>2.161</c:v>
                </c:pt>
                <c:pt idx="318">
                  <c:v>2.1720000000000002</c:v>
                </c:pt>
                <c:pt idx="319">
                  <c:v>2.1339999999999999</c:v>
                </c:pt>
                <c:pt idx="320">
                  <c:v>2.1230000000000002</c:v>
                </c:pt>
                <c:pt idx="321">
                  <c:v>2.1240000000000001</c:v>
                </c:pt>
                <c:pt idx="322">
                  <c:v>2.1515</c:v>
                </c:pt>
                <c:pt idx="323">
                  <c:v>2.1524999999999999</c:v>
                </c:pt>
                <c:pt idx="324">
                  <c:v>2.1659999999999999</c:v>
                </c:pt>
                <c:pt idx="325">
                  <c:v>2.1760000000000002</c:v>
                </c:pt>
                <c:pt idx="326">
                  <c:v>2.173</c:v>
                </c:pt>
                <c:pt idx="327">
                  <c:v>2.153</c:v>
                </c:pt>
                <c:pt idx="328">
                  <c:v>2.1655000000000002</c:v>
                </c:pt>
                <c:pt idx="329">
                  <c:v>2.157</c:v>
                </c:pt>
                <c:pt idx="330">
                  <c:v>2.1375000000000002</c:v>
                </c:pt>
                <c:pt idx="331">
                  <c:v>2.1539999999999999</c:v>
                </c:pt>
                <c:pt idx="332">
                  <c:v>2.1539999999999999</c:v>
                </c:pt>
                <c:pt idx="333">
                  <c:v>2.165</c:v>
                </c:pt>
                <c:pt idx="334">
                  <c:v>2.1960000000000002</c:v>
                </c:pt>
                <c:pt idx="335">
                  <c:v>2.1970000000000001</c:v>
                </c:pt>
                <c:pt idx="336">
                  <c:v>2.181</c:v>
                </c:pt>
                <c:pt idx="337">
                  <c:v>2.1880000000000002</c:v>
                </c:pt>
                <c:pt idx="338">
                  <c:v>2.2349999999999999</c:v>
                </c:pt>
                <c:pt idx="339">
                  <c:v>2.2614999999999998</c:v>
                </c:pt>
                <c:pt idx="340">
                  <c:v>2.2654999999999998</c:v>
                </c:pt>
                <c:pt idx="341">
                  <c:v>2.2879999999999998</c:v>
                </c:pt>
                <c:pt idx="342">
                  <c:v>2.2439999999999998</c:v>
                </c:pt>
                <c:pt idx="343">
                  <c:v>2.2029999999999998</c:v>
                </c:pt>
                <c:pt idx="344">
                  <c:v>2.2000000000000002</c:v>
                </c:pt>
                <c:pt idx="345">
                  <c:v>2.2015000000000002</c:v>
                </c:pt>
                <c:pt idx="346">
                  <c:v>2.2364999999999999</c:v>
                </c:pt>
                <c:pt idx="347">
                  <c:v>2.2080000000000002</c:v>
                </c:pt>
                <c:pt idx="348">
                  <c:v>2.202</c:v>
                </c:pt>
                <c:pt idx="349">
                  <c:v>2.2145000000000001</c:v>
                </c:pt>
                <c:pt idx="350">
                  <c:v>2.2450000000000001</c:v>
                </c:pt>
                <c:pt idx="351">
                  <c:v>2.2625000000000002</c:v>
                </c:pt>
                <c:pt idx="352">
                  <c:v>2.258</c:v>
                </c:pt>
                <c:pt idx="353">
                  <c:v>2.2890000000000001</c:v>
                </c:pt>
                <c:pt idx="354">
                  <c:v>2.3130000000000002</c:v>
                </c:pt>
                <c:pt idx="355">
                  <c:v>2.3395000000000001</c:v>
                </c:pt>
                <c:pt idx="356">
                  <c:v>2.3170000000000002</c:v>
                </c:pt>
                <c:pt idx="357">
                  <c:v>2.3045</c:v>
                </c:pt>
                <c:pt idx="358">
                  <c:v>2.3029999999999999</c:v>
                </c:pt>
                <c:pt idx="359">
                  <c:v>2.319</c:v>
                </c:pt>
                <c:pt idx="360">
                  <c:v>2.3239999999999998</c:v>
                </c:pt>
                <c:pt idx="361">
                  <c:v>2.3479999999999999</c:v>
                </c:pt>
                <c:pt idx="362">
                  <c:v>2.3475000000000001</c:v>
                </c:pt>
                <c:pt idx="363">
                  <c:v>2.3224999999999998</c:v>
                </c:pt>
                <c:pt idx="364">
                  <c:v>2.3355000000000001</c:v>
                </c:pt>
                <c:pt idx="365">
                  <c:v>2.3490000000000002</c:v>
                </c:pt>
                <c:pt idx="366">
                  <c:v>2.3449999999999998</c:v>
                </c:pt>
                <c:pt idx="367">
                  <c:v>2.3820000000000001</c:v>
                </c:pt>
                <c:pt idx="368">
                  <c:v>2.3815</c:v>
                </c:pt>
                <c:pt idx="369">
                  <c:v>2.3855</c:v>
                </c:pt>
                <c:pt idx="370">
                  <c:v>2.3890000000000002</c:v>
                </c:pt>
                <c:pt idx="371">
                  <c:v>2.3895</c:v>
                </c:pt>
                <c:pt idx="372">
                  <c:v>2.3609999999999998</c:v>
                </c:pt>
                <c:pt idx="373">
                  <c:v>2.3609999999999998</c:v>
                </c:pt>
                <c:pt idx="374">
                  <c:v>2.379</c:v>
                </c:pt>
                <c:pt idx="375">
                  <c:v>2.4050000000000002</c:v>
                </c:pt>
                <c:pt idx="376">
                  <c:v>2.4209999999999998</c:v>
                </c:pt>
                <c:pt idx="377">
                  <c:v>2.4234999999999998</c:v>
                </c:pt>
                <c:pt idx="378">
                  <c:v>2.4115000000000002</c:v>
                </c:pt>
                <c:pt idx="379">
                  <c:v>2.4630000000000001</c:v>
                </c:pt>
                <c:pt idx="380">
                  <c:v>2.4794999999999998</c:v>
                </c:pt>
                <c:pt idx="381">
                  <c:v>2.4744999999999999</c:v>
                </c:pt>
                <c:pt idx="382">
                  <c:v>2.37</c:v>
                </c:pt>
                <c:pt idx="383">
                  <c:v>2.302</c:v>
                </c:pt>
                <c:pt idx="384">
                  <c:v>2.2995000000000001</c:v>
                </c:pt>
                <c:pt idx="385">
                  <c:v>2.3260000000000001</c:v>
                </c:pt>
                <c:pt idx="386">
                  <c:v>2.306</c:v>
                </c:pt>
                <c:pt idx="387">
                  <c:v>2.2984999999999998</c:v>
                </c:pt>
                <c:pt idx="388">
                  <c:v>2.3105000000000002</c:v>
                </c:pt>
                <c:pt idx="389">
                  <c:v>2.3315000000000001</c:v>
                </c:pt>
                <c:pt idx="390">
                  <c:v>2.3525</c:v>
                </c:pt>
                <c:pt idx="391">
                  <c:v>2.4239999999999999</c:v>
                </c:pt>
                <c:pt idx="392">
                  <c:v>2.4675000000000002</c:v>
                </c:pt>
                <c:pt idx="393">
                  <c:v>2.4544999999999999</c:v>
                </c:pt>
                <c:pt idx="394">
                  <c:v>2.4515000000000002</c:v>
                </c:pt>
                <c:pt idx="395">
                  <c:v>2.4914999999999998</c:v>
                </c:pt>
                <c:pt idx="396">
                  <c:v>2.5015000000000001</c:v>
                </c:pt>
                <c:pt idx="397">
                  <c:v>2.5529999999999999</c:v>
                </c:pt>
                <c:pt idx="398">
                  <c:v>2.5785</c:v>
                </c:pt>
                <c:pt idx="399">
                  <c:v>2.58</c:v>
                </c:pt>
                <c:pt idx="400">
                  <c:v>2.5</c:v>
                </c:pt>
                <c:pt idx="401">
                  <c:v>2.5049999999999999</c:v>
                </c:pt>
                <c:pt idx="402">
                  <c:v>2.4935</c:v>
                </c:pt>
                <c:pt idx="403">
                  <c:v>2.4485000000000001</c:v>
                </c:pt>
                <c:pt idx="404">
                  <c:v>2.4135</c:v>
                </c:pt>
                <c:pt idx="405">
                  <c:v>2.468</c:v>
                </c:pt>
                <c:pt idx="406">
                  <c:v>2.4855</c:v>
                </c:pt>
                <c:pt idx="407">
                  <c:v>2.4965000000000002</c:v>
                </c:pt>
                <c:pt idx="408">
                  <c:v>2.4575</c:v>
                </c:pt>
                <c:pt idx="409">
                  <c:v>2.4220000000000002</c:v>
                </c:pt>
                <c:pt idx="410">
                  <c:v>2.4664999999999999</c:v>
                </c:pt>
                <c:pt idx="411">
                  <c:v>2.4939999999999998</c:v>
                </c:pt>
                <c:pt idx="412">
                  <c:v>2.488</c:v>
                </c:pt>
                <c:pt idx="413">
                  <c:v>2.5015000000000001</c:v>
                </c:pt>
                <c:pt idx="414">
                  <c:v>2.4540000000000002</c:v>
                </c:pt>
                <c:pt idx="415">
                  <c:v>2.4815</c:v>
                </c:pt>
                <c:pt idx="416">
                  <c:v>2.468</c:v>
                </c:pt>
                <c:pt idx="417">
                  <c:v>2.4775</c:v>
                </c:pt>
                <c:pt idx="418">
                  <c:v>2.4624999999999999</c:v>
                </c:pt>
                <c:pt idx="419">
                  <c:v>2.4990000000000001</c:v>
                </c:pt>
                <c:pt idx="420">
                  <c:v>2.5129999999999999</c:v>
                </c:pt>
                <c:pt idx="421">
                  <c:v>2.4889999999999999</c:v>
                </c:pt>
                <c:pt idx="422">
                  <c:v>2.4994999999999998</c:v>
                </c:pt>
                <c:pt idx="423">
                  <c:v>2.5190000000000001</c:v>
                </c:pt>
                <c:pt idx="424">
                  <c:v>2.5190000000000001</c:v>
                </c:pt>
                <c:pt idx="425">
                  <c:v>2.5510000000000002</c:v>
                </c:pt>
                <c:pt idx="426">
                  <c:v>2.52</c:v>
                </c:pt>
                <c:pt idx="427">
                  <c:v>2.5335000000000001</c:v>
                </c:pt>
                <c:pt idx="428">
                  <c:v>2.5470000000000002</c:v>
                </c:pt>
                <c:pt idx="429">
                  <c:v>2.5554999999999999</c:v>
                </c:pt>
                <c:pt idx="430">
                  <c:v>2.5550000000000002</c:v>
                </c:pt>
                <c:pt idx="431">
                  <c:v>2.544</c:v>
                </c:pt>
                <c:pt idx="432">
                  <c:v>2.5310000000000001</c:v>
                </c:pt>
                <c:pt idx="433">
                  <c:v>2.5634999999999999</c:v>
                </c:pt>
                <c:pt idx="434">
                  <c:v>2.5659999999999998</c:v>
                </c:pt>
                <c:pt idx="435">
                  <c:v>2.5540000000000003</c:v>
                </c:pt>
                <c:pt idx="436">
                  <c:v>2.5834999999999999</c:v>
                </c:pt>
                <c:pt idx="437">
                  <c:v>2.5815000000000001</c:v>
                </c:pt>
                <c:pt idx="438">
                  <c:v>2.5643000000000002</c:v>
                </c:pt>
                <c:pt idx="439">
                  <c:v>2.6070000000000002</c:v>
                </c:pt>
                <c:pt idx="440">
                  <c:v>2.6640000000000001</c:v>
                </c:pt>
                <c:pt idx="441">
                  <c:v>2.6884999999999999</c:v>
                </c:pt>
                <c:pt idx="442">
                  <c:v>2.6680000000000001</c:v>
                </c:pt>
                <c:pt idx="443">
                  <c:v>2.67</c:v>
                </c:pt>
                <c:pt idx="444">
                  <c:v>2.6659999999999999</c:v>
                </c:pt>
                <c:pt idx="445">
                  <c:v>2.694</c:v>
                </c:pt>
                <c:pt idx="446">
                  <c:v>2.71</c:v>
                </c:pt>
                <c:pt idx="447">
                  <c:v>2.7679999999999998</c:v>
                </c:pt>
                <c:pt idx="448">
                  <c:v>2.8325</c:v>
                </c:pt>
                <c:pt idx="449">
                  <c:v>2.7175000000000002</c:v>
                </c:pt>
                <c:pt idx="450">
                  <c:v>2.7229999999999999</c:v>
                </c:pt>
                <c:pt idx="451">
                  <c:v>2.7469999999999999</c:v>
                </c:pt>
                <c:pt idx="452">
                  <c:v>2.6745000000000001</c:v>
                </c:pt>
                <c:pt idx="453">
                  <c:v>2.67</c:v>
                </c:pt>
                <c:pt idx="454">
                  <c:v>2.6890000000000001</c:v>
                </c:pt>
                <c:pt idx="455">
                  <c:v>2.7050000000000001</c:v>
                </c:pt>
                <c:pt idx="456">
                  <c:v>2.7210000000000001</c:v>
                </c:pt>
                <c:pt idx="457">
                  <c:v>2.7370000000000001</c:v>
                </c:pt>
                <c:pt idx="458">
                  <c:v>2.7770000000000001</c:v>
                </c:pt>
                <c:pt idx="459">
                  <c:v>2.76</c:v>
                </c:pt>
                <c:pt idx="460">
                  <c:v>2.7800000000000002</c:v>
                </c:pt>
                <c:pt idx="461">
                  <c:v>2.7694999999999999</c:v>
                </c:pt>
                <c:pt idx="462">
                  <c:v>2.7810000000000001</c:v>
                </c:pt>
                <c:pt idx="463">
                  <c:v>2.7850000000000001</c:v>
                </c:pt>
                <c:pt idx="464">
                  <c:v>2.762</c:v>
                </c:pt>
                <c:pt idx="465">
                  <c:v>2.71</c:v>
                </c:pt>
                <c:pt idx="466">
                  <c:v>2.722</c:v>
                </c:pt>
                <c:pt idx="467">
                  <c:v>2.7595000000000001</c:v>
                </c:pt>
                <c:pt idx="468">
                  <c:v>2.7335000000000003</c:v>
                </c:pt>
                <c:pt idx="469">
                  <c:v>2.7210000000000001</c:v>
                </c:pt>
                <c:pt idx="470">
                  <c:v>2.7309999999999999</c:v>
                </c:pt>
                <c:pt idx="471">
                  <c:v>2.76</c:v>
                </c:pt>
                <c:pt idx="472">
                  <c:v>2.714</c:v>
                </c:pt>
                <c:pt idx="473">
                  <c:v>2.7250000000000001</c:v>
                </c:pt>
                <c:pt idx="474">
                  <c:v>2.722</c:v>
                </c:pt>
                <c:pt idx="475">
                  <c:v>2.7175000000000002</c:v>
                </c:pt>
                <c:pt idx="476">
                  <c:v>2.6964999999999999</c:v>
                </c:pt>
                <c:pt idx="477">
                  <c:v>2.6720000000000002</c:v>
                </c:pt>
                <c:pt idx="478">
                  <c:v>2.673</c:v>
                </c:pt>
                <c:pt idx="479">
                  <c:v>2.6</c:v>
                </c:pt>
                <c:pt idx="480">
                  <c:v>2.61</c:v>
                </c:pt>
                <c:pt idx="481">
                  <c:v>2.5590000000000002</c:v>
                </c:pt>
                <c:pt idx="482">
                  <c:v>2.5324999999999998</c:v>
                </c:pt>
                <c:pt idx="483">
                  <c:v>2.5350000000000001</c:v>
                </c:pt>
                <c:pt idx="484">
                  <c:v>2.5499999999999998</c:v>
                </c:pt>
                <c:pt idx="485">
                  <c:v>2.5209999999999999</c:v>
                </c:pt>
                <c:pt idx="486">
                  <c:v>2.544</c:v>
                </c:pt>
                <c:pt idx="487">
                  <c:v>2.544</c:v>
                </c:pt>
                <c:pt idx="488">
                  <c:v>2.5265</c:v>
                </c:pt>
                <c:pt idx="489">
                  <c:v>2.52</c:v>
                </c:pt>
                <c:pt idx="490">
                  <c:v>2.5535000000000001</c:v>
                </c:pt>
                <c:pt idx="491">
                  <c:v>2.5430000000000001</c:v>
                </c:pt>
                <c:pt idx="492">
                  <c:v>2.5335000000000001</c:v>
                </c:pt>
                <c:pt idx="493">
                  <c:v>2.5019999999999998</c:v>
                </c:pt>
                <c:pt idx="494">
                  <c:v>2.4569999999999999</c:v>
                </c:pt>
                <c:pt idx="495">
                  <c:v>2.4670000000000001</c:v>
                </c:pt>
                <c:pt idx="496">
                  <c:v>2.4820000000000002</c:v>
                </c:pt>
                <c:pt idx="497">
                  <c:v>2.5415000000000001</c:v>
                </c:pt>
                <c:pt idx="498">
                  <c:v>2.4984999999999999</c:v>
                </c:pt>
                <c:pt idx="499">
                  <c:v>2.4515000000000002</c:v>
                </c:pt>
                <c:pt idx="500">
                  <c:v>2.4369999999999998</c:v>
                </c:pt>
                <c:pt idx="501">
                  <c:v>2.4359999999999999</c:v>
                </c:pt>
                <c:pt idx="502">
                  <c:v>2.42</c:v>
                </c:pt>
                <c:pt idx="503">
                  <c:v>2.39</c:v>
                </c:pt>
                <c:pt idx="504">
                  <c:v>2.3319999999999999</c:v>
                </c:pt>
                <c:pt idx="505">
                  <c:v>2.3675000000000002</c:v>
                </c:pt>
                <c:pt idx="506">
                  <c:v>2.3570000000000002</c:v>
                </c:pt>
                <c:pt idx="507">
                  <c:v>2.3730000000000002</c:v>
                </c:pt>
                <c:pt idx="508">
                  <c:v>2.3759999999999999</c:v>
                </c:pt>
                <c:pt idx="509">
                  <c:v>2.355</c:v>
                </c:pt>
                <c:pt idx="510">
                  <c:v>2.3050000000000002</c:v>
                </c:pt>
                <c:pt idx="511">
                  <c:v>2.2945000000000002</c:v>
                </c:pt>
                <c:pt idx="512">
                  <c:v>2.335</c:v>
                </c:pt>
                <c:pt idx="513">
                  <c:v>2.3425000000000002</c:v>
                </c:pt>
                <c:pt idx="514">
                  <c:v>2.3380000000000001</c:v>
                </c:pt>
                <c:pt idx="515">
                  <c:v>2.3380000000000001</c:v>
                </c:pt>
                <c:pt idx="516">
                  <c:v>2.3245</c:v>
                </c:pt>
                <c:pt idx="517">
                  <c:v>2.3319999999999999</c:v>
                </c:pt>
                <c:pt idx="518">
                  <c:v>2.3115000000000001</c:v>
                </c:pt>
                <c:pt idx="519">
                  <c:v>2.3105000000000002</c:v>
                </c:pt>
                <c:pt idx="520">
                  <c:v>2.3105000000000002</c:v>
                </c:pt>
                <c:pt idx="521">
                  <c:v>2.302</c:v>
                </c:pt>
                <c:pt idx="522">
                  <c:v>2.2949999999999999</c:v>
                </c:pt>
                <c:pt idx="523">
                  <c:v>2.331</c:v>
                </c:pt>
                <c:pt idx="524">
                  <c:v>2.327</c:v>
                </c:pt>
                <c:pt idx="525">
                  <c:v>2.3740000000000001</c:v>
                </c:pt>
                <c:pt idx="526">
                  <c:v>2.375</c:v>
                </c:pt>
                <c:pt idx="527">
                  <c:v>2.423</c:v>
                </c:pt>
                <c:pt idx="528">
                  <c:v>2.4015</c:v>
                </c:pt>
                <c:pt idx="529">
                  <c:v>2.395</c:v>
                </c:pt>
                <c:pt idx="530">
                  <c:v>2.375</c:v>
                </c:pt>
                <c:pt idx="531">
                  <c:v>2.363</c:v>
                </c:pt>
                <c:pt idx="532">
                  <c:v>2.3774999999999999</c:v>
                </c:pt>
                <c:pt idx="533">
                  <c:v>2.3650000000000002</c:v>
                </c:pt>
                <c:pt idx="534">
                  <c:v>2.3730000000000002</c:v>
                </c:pt>
                <c:pt idx="535">
                  <c:v>2.38</c:v>
                </c:pt>
                <c:pt idx="536">
                  <c:v>2.3780000000000001</c:v>
                </c:pt>
                <c:pt idx="537">
                  <c:v>2.3959999999999999</c:v>
                </c:pt>
                <c:pt idx="538">
                  <c:v>2.407</c:v>
                </c:pt>
                <c:pt idx="539">
                  <c:v>2.4239999999999999</c:v>
                </c:pt>
                <c:pt idx="540">
                  <c:v>2.4369999999999998</c:v>
                </c:pt>
                <c:pt idx="541">
                  <c:v>2.4325000000000001</c:v>
                </c:pt>
                <c:pt idx="542">
                  <c:v>2.4129999999999998</c:v>
                </c:pt>
                <c:pt idx="543">
                  <c:v>2.42</c:v>
                </c:pt>
                <c:pt idx="544">
                  <c:v>2.423</c:v>
                </c:pt>
                <c:pt idx="545">
                  <c:v>2.42</c:v>
                </c:pt>
                <c:pt idx="546">
                  <c:v>2.4355000000000002</c:v>
                </c:pt>
                <c:pt idx="547">
                  <c:v>2.4624999999999999</c:v>
                </c:pt>
                <c:pt idx="548">
                  <c:v>2.4554999999999998</c:v>
                </c:pt>
                <c:pt idx="549">
                  <c:v>2.4565000000000001</c:v>
                </c:pt>
                <c:pt idx="550">
                  <c:v>2.4565000000000001</c:v>
                </c:pt>
                <c:pt idx="551">
                  <c:v>2.4089999999999998</c:v>
                </c:pt>
                <c:pt idx="552">
                  <c:v>2.4304999999999999</c:v>
                </c:pt>
                <c:pt idx="553">
                  <c:v>2.427</c:v>
                </c:pt>
                <c:pt idx="554">
                  <c:v>2.4314999999999998</c:v>
                </c:pt>
                <c:pt idx="555">
                  <c:v>2.4249999999999998</c:v>
                </c:pt>
                <c:pt idx="556">
                  <c:v>2.4195000000000002</c:v>
                </c:pt>
                <c:pt idx="557">
                  <c:v>2.4224999999999999</c:v>
                </c:pt>
                <c:pt idx="558">
                  <c:v>2.4215</c:v>
                </c:pt>
                <c:pt idx="559">
                  <c:v>2.3940000000000001</c:v>
                </c:pt>
                <c:pt idx="560">
                  <c:v>2.395</c:v>
                </c:pt>
                <c:pt idx="561">
                  <c:v>2.3559999999999999</c:v>
                </c:pt>
                <c:pt idx="562">
                  <c:v>2.3635000000000002</c:v>
                </c:pt>
                <c:pt idx="563">
                  <c:v>2.3445</c:v>
                </c:pt>
                <c:pt idx="564">
                  <c:v>2.3254999999999999</c:v>
                </c:pt>
                <c:pt idx="565">
                  <c:v>2.3315000000000001</c:v>
                </c:pt>
                <c:pt idx="566">
                  <c:v>2.3675000000000002</c:v>
                </c:pt>
                <c:pt idx="567">
                  <c:v>2.3704999999999998</c:v>
                </c:pt>
                <c:pt idx="568">
                  <c:v>2.3515000000000001</c:v>
                </c:pt>
                <c:pt idx="569">
                  <c:v>2.3559999999999999</c:v>
                </c:pt>
                <c:pt idx="570">
                  <c:v>2.3294999999999999</c:v>
                </c:pt>
                <c:pt idx="571">
                  <c:v>2.3490000000000002</c:v>
                </c:pt>
                <c:pt idx="572">
                  <c:v>2.3439999999999999</c:v>
                </c:pt>
                <c:pt idx="573">
                  <c:v>2.3464999999999998</c:v>
                </c:pt>
                <c:pt idx="574">
                  <c:v>2.3410000000000002</c:v>
                </c:pt>
                <c:pt idx="575">
                  <c:v>2.343</c:v>
                </c:pt>
                <c:pt idx="576">
                  <c:v>2.3439999999999999</c:v>
                </c:pt>
                <c:pt idx="577">
                  <c:v>2.3420000000000001</c:v>
                </c:pt>
                <c:pt idx="578">
                  <c:v>2.3614999999999999</c:v>
                </c:pt>
                <c:pt idx="579">
                  <c:v>2.3650000000000002</c:v>
                </c:pt>
                <c:pt idx="580">
                  <c:v>2.3464999999999998</c:v>
                </c:pt>
                <c:pt idx="581">
                  <c:v>2.323</c:v>
                </c:pt>
                <c:pt idx="582">
                  <c:v>2.3250000000000002</c:v>
                </c:pt>
                <c:pt idx="583">
                  <c:v>2.3250000000000002</c:v>
                </c:pt>
                <c:pt idx="584">
                  <c:v>2.2959999999999998</c:v>
                </c:pt>
                <c:pt idx="585">
                  <c:v>2.298</c:v>
                </c:pt>
                <c:pt idx="586">
                  <c:v>2.3119999999999998</c:v>
                </c:pt>
                <c:pt idx="587">
                  <c:v>2.3010000000000002</c:v>
                </c:pt>
                <c:pt idx="588">
                  <c:v>2.2770000000000001</c:v>
                </c:pt>
                <c:pt idx="589">
                  <c:v>2.2839999999999998</c:v>
                </c:pt>
                <c:pt idx="590">
                  <c:v>2.2770000000000001</c:v>
                </c:pt>
                <c:pt idx="591">
                  <c:v>2.2650000000000001</c:v>
                </c:pt>
                <c:pt idx="592">
                  <c:v>2.2829999999999999</c:v>
                </c:pt>
                <c:pt idx="593">
                  <c:v>2.294</c:v>
                </c:pt>
                <c:pt idx="594">
                  <c:v>2.323</c:v>
                </c:pt>
                <c:pt idx="595">
                  <c:v>2.3144999999999998</c:v>
                </c:pt>
                <c:pt idx="596">
                  <c:v>2.3224999999999998</c:v>
                </c:pt>
                <c:pt idx="597">
                  <c:v>2.3224999999999998</c:v>
                </c:pt>
                <c:pt idx="598">
                  <c:v>2.3304999999999998</c:v>
                </c:pt>
                <c:pt idx="599">
                  <c:v>2.34</c:v>
                </c:pt>
                <c:pt idx="600">
                  <c:v>2.3609999999999998</c:v>
                </c:pt>
                <c:pt idx="601">
                  <c:v>2.3540000000000001</c:v>
                </c:pt>
                <c:pt idx="602">
                  <c:v>2.363</c:v>
                </c:pt>
                <c:pt idx="603">
                  <c:v>2.3715000000000002</c:v>
                </c:pt>
                <c:pt idx="604">
                  <c:v>2.3639999999999999</c:v>
                </c:pt>
                <c:pt idx="605">
                  <c:v>2.3609999999999998</c:v>
                </c:pt>
                <c:pt idx="606">
                  <c:v>2.3609999999999998</c:v>
                </c:pt>
                <c:pt idx="607">
                  <c:v>2.4064999999999999</c:v>
                </c:pt>
                <c:pt idx="608">
                  <c:v>2.407</c:v>
                </c:pt>
                <c:pt idx="609">
                  <c:v>2.4209999999999998</c:v>
                </c:pt>
                <c:pt idx="610">
                  <c:v>2.4314999999999998</c:v>
                </c:pt>
                <c:pt idx="611">
                  <c:v>2.4369999999999998</c:v>
                </c:pt>
                <c:pt idx="612">
                  <c:v>2.472</c:v>
                </c:pt>
                <c:pt idx="613">
                  <c:v>2.4645000000000001</c:v>
                </c:pt>
                <c:pt idx="614">
                  <c:v>2.5314999999999999</c:v>
                </c:pt>
                <c:pt idx="615">
                  <c:v>2.5070000000000001</c:v>
                </c:pt>
                <c:pt idx="616">
                  <c:v>2.5019999999999998</c:v>
                </c:pt>
                <c:pt idx="617">
                  <c:v>2.4620000000000002</c:v>
                </c:pt>
                <c:pt idx="618">
                  <c:v>2.476</c:v>
                </c:pt>
                <c:pt idx="619">
                  <c:v>2.4784999999999999</c:v>
                </c:pt>
                <c:pt idx="620">
                  <c:v>2.4889999999999999</c:v>
                </c:pt>
                <c:pt idx="621">
                  <c:v>2.524</c:v>
                </c:pt>
                <c:pt idx="622">
                  <c:v>2.528</c:v>
                </c:pt>
                <c:pt idx="623">
                  <c:v>2.5190000000000001</c:v>
                </c:pt>
                <c:pt idx="624">
                  <c:v>2.524</c:v>
                </c:pt>
                <c:pt idx="625">
                  <c:v>2.5270000000000001</c:v>
                </c:pt>
                <c:pt idx="626">
                  <c:v>2.5129999999999999</c:v>
                </c:pt>
                <c:pt idx="627">
                  <c:v>2.512</c:v>
                </c:pt>
                <c:pt idx="628">
                  <c:v>2.5129999999999999</c:v>
                </c:pt>
                <c:pt idx="629">
                  <c:v>2.5345</c:v>
                </c:pt>
                <c:pt idx="630">
                  <c:v>2.5960000000000001</c:v>
                </c:pt>
                <c:pt idx="631">
                  <c:v>2.6070000000000002</c:v>
                </c:pt>
                <c:pt idx="632">
                  <c:v>2.677</c:v>
                </c:pt>
                <c:pt idx="633">
                  <c:v>2.6345000000000001</c:v>
                </c:pt>
                <c:pt idx="634">
                  <c:v>2.6355</c:v>
                </c:pt>
                <c:pt idx="635">
                  <c:v>2.7084999999999999</c:v>
                </c:pt>
                <c:pt idx="636">
                  <c:v>2.7909999999999999</c:v>
                </c:pt>
                <c:pt idx="637">
                  <c:v>2.7075</c:v>
                </c:pt>
                <c:pt idx="638">
                  <c:v>2.7149999999999999</c:v>
                </c:pt>
                <c:pt idx="639">
                  <c:v>2.6509999999999998</c:v>
                </c:pt>
                <c:pt idx="640">
                  <c:v>2.7175000000000002</c:v>
                </c:pt>
                <c:pt idx="641">
                  <c:v>2.7069999999999999</c:v>
                </c:pt>
                <c:pt idx="642">
                  <c:v>2.8014999999999999</c:v>
                </c:pt>
                <c:pt idx="643">
                  <c:v>2.8304999999999998</c:v>
                </c:pt>
                <c:pt idx="644">
                  <c:v>2.774</c:v>
                </c:pt>
                <c:pt idx="645">
                  <c:v>2.8289999999999997</c:v>
                </c:pt>
                <c:pt idx="646">
                  <c:v>2.8805000000000001</c:v>
                </c:pt>
                <c:pt idx="647">
                  <c:v>2.831</c:v>
                </c:pt>
                <c:pt idx="648">
                  <c:v>2.8174999999999999</c:v>
                </c:pt>
                <c:pt idx="649">
                  <c:v>2.8929999999999998</c:v>
                </c:pt>
                <c:pt idx="650">
                  <c:v>2.9009999999999998</c:v>
                </c:pt>
                <c:pt idx="651">
                  <c:v>2.85</c:v>
                </c:pt>
                <c:pt idx="652">
                  <c:v>2.8725000000000001</c:v>
                </c:pt>
                <c:pt idx="653">
                  <c:v>2.8784999999999998</c:v>
                </c:pt>
                <c:pt idx="654">
                  <c:v>2.8609999999999998</c:v>
                </c:pt>
                <c:pt idx="655">
                  <c:v>2.8525</c:v>
                </c:pt>
                <c:pt idx="656">
                  <c:v>2.8485</c:v>
                </c:pt>
                <c:pt idx="657">
                  <c:v>2.8014999999999999</c:v>
                </c:pt>
                <c:pt idx="658">
                  <c:v>2.81</c:v>
                </c:pt>
                <c:pt idx="659">
                  <c:v>2.8555000000000001</c:v>
                </c:pt>
                <c:pt idx="660">
                  <c:v>2.8769999999999998</c:v>
                </c:pt>
                <c:pt idx="661">
                  <c:v>2.8959999999999999</c:v>
                </c:pt>
                <c:pt idx="662">
                  <c:v>2.85</c:v>
                </c:pt>
                <c:pt idx="663">
                  <c:v>2.8689999999999998</c:v>
                </c:pt>
                <c:pt idx="664">
                  <c:v>2.9024999999999999</c:v>
                </c:pt>
                <c:pt idx="665">
                  <c:v>2.9224999999999999</c:v>
                </c:pt>
                <c:pt idx="666">
                  <c:v>2.9435000000000002</c:v>
                </c:pt>
                <c:pt idx="667">
                  <c:v>2.9954999999999998</c:v>
                </c:pt>
                <c:pt idx="668">
                  <c:v>3.0125000000000002</c:v>
                </c:pt>
                <c:pt idx="669">
                  <c:v>3.1749999999999998</c:v>
                </c:pt>
                <c:pt idx="670">
                  <c:v>3.3464999999999998</c:v>
                </c:pt>
                <c:pt idx="671">
                  <c:v>3.46</c:v>
                </c:pt>
                <c:pt idx="672">
                  <c:v>3.12</c:v>
                </c:pt>
                <c:pt idx="673">
                  <c:v>3.0049999999999999</c:v>
                </c:pt>
                <c:pt idx="674">
                  <c:v>3.165</c:v>
                </c:pt>
                <c:pt idx="675">
                  <c:v>3.11</c:v>
                </c:pt>
                <c:pt idx="676">
                  <c:v>3.0175000000000001</c:v>
                </c:pt>
                <c:pt idx="677">
                  <c:v>2.9249999999999998</c:v>
                </c:pt>
                <c:pt idx="678">
                  <c:v>3.02</c:v>
                </c:pt>
                <c:pt idx="679">
                  <c:v>3.145</c:v>
                </c:pt>
                <c:pt idx="680">
                  <c:v>3.1625000000000001</c:v>
                </c:pt>
                <c:pt idx="681">
                  <c:v>3.1949999999999998</c:v>
                </c:pt>
                <c:pt idx="682">
                  <c:v>3.2075</c:v>
                </c:pt>
                <c:pt idx="683">
                  <c:v>3.12</c:v>
                </c:pt>
                <c:pt idx="684">
                  <c:v>3.101</c:v>
                </c:pt>
                <c:pt idx="685">
                  <c:v>3.0985</c:v>
                </c:pt>
                <c:pt idx="686">
                  <c:v>3.081</c:v>
                </c:pt>
                <c:pt idx="687">
                  <c:v>3.1395</c:v>
                </c:pt>
                <c:pt idx="688">
                  <c:v>3.1080000000000001</c:v>
                </c:pt>
                <c:pt idx="689">
                  <c:v>3.09</c:v>
                </c:pt>
                <c:pt idx="690">
                  <c:v>3.1189999999999998</c:v>
                </c:pt>
                <c:pt idx="691">
                  <c:v>3.1240000000000001</c:v>
                </c:pt>
                <c:pt idx="692">
                  <c:v>3.0569999999999999</c:v>
                </c:pt>
                <c:pt idx="693">
                  <c:v>3.0059999999999998</c:v>
                </c:pt>
                <c:pt idx="694">
                  <c:v>3.06</c:v>
                </c:pt>
                <c:pt idx="695">
                  <c:v>3.1</c:v>
                </c:pt>
                <c:pt idx="696">
                  <c:v>3.1150000000000002</c:v>
                </c:pt>
                <c:pt idx="697">
                  <c:v>3.1524999999999999</c:v>
                </c:pt>
                <c:pt idx="698">
                  <c:v>3.1585000000000001</c:v>
                </c:pt>
                <c:pt idx="699">
                  <c:v>3.1004999999999998</c:v>
                </c:pt>
                <c:pt idx="700">
                  <c:v>3.1265000000000001</c:v>
                </c:pt>
                <c:pt idx="701">
                  <c:v>3.11</c:v>
                </c:pt>
                <c:pt idx="702">
                  <c:v>3.1244999999999998</c:v>
                </c:pt>
                <c:pt idx="703">
                  <c:v>3.1595</c:v>
                </c:pt>
                <c:pt idx="704">
                  <c:v>3.2149999999999999</c:v>
                </c:pt>
                <c:pt idx="705">
                  <c:v>3.2749999999999999</c:v>
                </c:pt>
                <c:pt idx="706">
                  <c:v>3.3525</c:v>
                </c:pt>
                <c:pt idx="707">
                  <c:v>3.4540000000000002</c:v>
                </c:pt>
                <c:pt idx="708">
                  <c:v>3.4024999999999999</c:v>
                </c:pt>
                <c:pt idx="709">
                  <c:v>3.5665</c:v>
                </c:pt>
                <c:pt idx="710">
                  <c:v>3.7534999999999998</c:v>
                </c:pt>
                <c:pt idx="711">
                  <c:v>3.698</c:v>
                </c:pt>
                <c:pt idx="712">
                  <c:v>3.7709999999999999</c:v>
                </c:pt>
                <c:pt idx="713">
                  <c:v>3.8725000000000001</c:v>
                </c:pt>
                <c:pt idx="714">
                  <c:v>3.7395</c:v>
                </c:pt>
                <c:pt idx="715">
                  <c:v>3.5990000000000002</c:v>
                </c:pt>
                <c:pt idx="716">
                  <c:v>3.66</c:v>
                </c:pt>
                <c:pt idx="717">
                  <c:v>3.6949999999999998</c:v>
                </c:pt>
                <c:pt idx="718">
                  <c:v>3.61</c:v>
                </c:pt>
                <c:pt idx="719">
                  <c:v>3.6749999999999998</c:v>
                </c:pt>
                <c:pt idx="720">
                  <c:v>3.7690000000000001</c:v>
                </c:pt>
                <c:pt idx="721">
                  <c:v>3.9140000000000001</c:v>
                </c:pt>
                <c:pt idx="722">
                  <c:v>3.9504999999999999</c:v>
                </c:pt>
                <c:pt idx="723">
                  <c:v>3.81</c:v>
                </c:pt>
                <c:pt idx="724">
                  <c:v>3.85</c:v>
                </c:pt>
                <c:pt idx="725">
                  <c:v>3.8449999999999998</c:v>
                </c:pt>
                <c:pt idx="726">
                  <c:v>3.9375</c:v>
                </c:pt>
                <c:pt idx="727">
                  <c:v>3.8769999999999998</c:v>
                </c:pt>
                <c:pt idx="728">
                  <c:v>3.8675000000000002</c:v>
                </c:pt>
                <c:pt idx="729">
                  <c:v>3.9379999999999997</c:v>
                </c:pt>
                <c:pt idx="730">
                  <c:v>3.9104999999999999</c:v>
                </c:pt>
                <c:pt idx="731">
                  <c:v>3.9055</c:v>
                </c:pt>
                <c:pt idx="732">
                  <c:v>3.8129999999999997</c:v>
                </c:pt>
                <c:pt idx="733">
                  <c:v>3.7275</c:v>
                </c:pt>
                <c:pt idx="734">
                  <c:v>3.8010000000000002</c:v>
                </c:pt>
                <c:pt idx="735">
                  <c:v>3.82</c:v>
                </c:pt>
                <c:pt idx="736">
                  <c:v>3.7124999999999999</c:v>
                </c:pt>
                <c:pt idx="737">
                  <c:v>3.63</c:v>
                </c:pt>
                <c:pt idx="738">
                  <c:v>3.5925000000000002</c:v>
                </c:pt>
                <c:pt idx="739">
                  <c:v>3.5605000000000002</c:v>
                </c:pt>
                <c:pt idx="740">
                  <c:v>3.5470000000000002</c:v>
                </c:pt>
                <c:pt idx="741">
                  <c:v>3.6550000000000002</c:v>
                </c:pt>
                <c:pt idx="742">
                  <c:v>3.5659999999999998</c:v>
                </c:pt>
                <c:pt idx="743">
                  <c:v>3.5449999999999999</c:v>
                </c:pt>
                <c:pt idx="744">
                  <c:v>3.5249999999999999</c:v>
                </c:pt>
                <c:pt idx="745">
                  <c:v>3.621</c:v>
                </c:pt>
                <c:pt idx="746">
                  <c:v>3.6539999999999999</c:v>
                </c:pt>
                <c:pt idx="747">
                  <c:v>3.7</c:v>
                </c:pt>
                <c:pt idx="748">
                  <c:v>3.6875</c:v>
                </c:pt>
                <c:pt idx="749">
                  <c:v>3.57</c:v>
                </c:pt>
                <c:pt idx="750">
                  <c:v>3.5244999999999997</c:v>
                </c:pt>
                <c:pt idx="751">
                  <c:v>3.5154999999999998</c:v>
                </c:pt>
                <c:pt idx="752">
                  <c:v>3.5255000000000001</c:v>
                </c:pt>
                <c:pt idx="753">
                  <c:v>3.5575000000000001</c:v>
                </c:pt>
                <c:pt idx="754">
                  <c:v>3.5468000000000002</c:v>
                </c:pt>
                <c:pt idx="755">
                  <c:v>3.61</c:v>
                </c:pt>
                <c:pt idx="756">
                  <c:v>3.6109999999999998</c:v>
                </c:pt>
                <c:pt idx="757">
                  <c:v>3.6025</c:v>
                </c:pt>
                <c:pt idx="758">
                  <c:v>3.653</c:v>
                </c:pt>
                <c:pt idx="759">
                  <c:v>3.605</c:v>
                </c:pt>
                <c:pt idx="760">
                  <c:v>3.669</c:v>
                </c:pt>
                <c:pt idx="761">
                  <c:v>3.7155</c:v>
                </c:pt>
                <c:pt idx="762">
                  <c:v>3.7919999999999998</c:v>
                </c:pt>
                <c:pt idx="763">
                  <c:v>3.7469999999999999</c:v>
                </c:pt>
                <c:pt idx="764">
                  <c:v>3.7824999999999998</c:v>
                </c:pt>
                <c:pt idx="765">
                  <c:v>3.8069999999999999</c:v>
                </c:pt>
                <c:pt idx="766">
                  <c:v>3.7490000000000001</c:v>
                </c:pt>
                <c:pt idx="767">
                  <c:v>3.7904999999999998</c:v>
                </c:pt>
                <c:pt idx="768">
                  <c:v>3.7275</c:v>
                </c:pt>
                <c:pt idx="769">
                  <c:v>3.6185</c:v>
                </c:pt>
                <c:pt idx="770">
                  <c:v>3.585</c:v>
                </c:pt>
                <c:pt idx="771">
                  <c:v>3.524</c:v>
                </c:pt>
                <c:pt idx="772">
                  <c:v>3.4740000000000002</c:v>
                </c:pt>
                <c:pt idx="773">
                  <c:v>3.48</c:v>
                </c:pt>
                <c:pt idx="774">
                  <c:v>3.512</c:v>
                </c:pt>
                <c:pt idx="775">
                  <c:v>3.5084999999999997</c:v>
                </c:pt>
                <c:pt idx="776">
                  <c:v>3.5049999999999999</c:v>
                </c:pt>
                <c:pt idx="777">
                  <c:v>3.5830000000000002</c:v>
                </c:pt>
                <c:pt idx="778">
                  <c:v>3.5350000000000001</c:v>
                </c:pt>
                <c:pt idx="779">
                  <c:v>3.54</c:v>
                </c:pt>
                <c:pt idx="780">
                  <c:v>3.54</c:v>
                </c:pt>
                <c:pt idx="781">
                  <c:v>3.54</c:v>
                </c:pt>
                <c:pt idx="782">
                  <c:v>3.5274999999999999</c:v>
                </c:pt>
                <c:pt idx="783">
                  <c:v>3.44</c:v>
                </c:pt>
                <c:pt idx="784">
                  <c:v>3.3380000000000001</c:v>
                </c:pt>
                <c:pt idx="785">
                  <c:v>3.2810000000000001</c:v>
                </c:pt>
                <c:pt idx="786">
                  <c:v>3.3410000000000002</c:v>
                </c:pt>
                <c:pt idx="787">
                  <c:v>3.3159999999999998</c:v>
                </c:pt>
                <c:pt idx="788">
                  <c:v>3.2974999999999999</c:v>
                </c:pt>
                <c:pt idx="789">
                  <c:v>3.2949999999999999</c:v>
                </c:pt>
                <c:pt idx="790">
                  <c:v>3.2610000000000001</c:v>
                </c:pt>
                <c:pt idx="791">
                  <c:v>3.3140000000000001</c:v>
                </c:pt>
                <c:pt idx="792">
                  <c:v>3.3210000000000002</c:v>
                </c:pt>
                <c:pt idx="793">
                  <c:v>3.375</c:v>
                </c:pt>
                <c:pt idx="794">
                  <c:v>3.4144999999999999</c:v>
                </c:pt>
                <c:pt idx="795">
                  <c:v>3.49</c:v>
                </c:pt>
                <c:pt idx="796">
                  <c:v>3.5339999999999998</c:v>
                </c:pt>
                <c:pt idx="797">
                  <c:v>3.5274999999999999</c:v>
                </c:pt>
                <c:pt idx="798">
                  <c:v>3.6225000000000001</c:v>
                </c:pt>
                <c:pt idx="799">
                  <c:v>3.6339999999999999</c:v>
                </c:pt>
                <c:pt idx="800">
                  <c:v>3.6385000000000001</c:v>
                </c:pt>
                <c:pt idx="801">
                  <c:v>3.577</c:v>
                </c:pt>
                <c:pt idx="802">
                  <c:v>3.5550000000000002</c:v>
                </c:pt>
                <c:pt idx="803">
                  <c:v>3.4975000000000001</c:v>
                </c:pt>
                <c:pt idx="804">
                  <c:v>3.5150000000000001</c:v>
                </c:pt>
                <c:pt idx="805">
                  <c:v>3.5670000000000002</c:v>
                </c:pt>
                <c:pt idx="806">
                  <c:v>3.59</c:v>
                </c:pt>
                <c:pt idx="807">
                  <c:v>3.59</c:v>
                </c:pt>
                <c:pt idx="808">
                  <c:v>3.58</c:v>
                </c:pt>
                <c:pt idx="809">
                  <c:v>3.5874999999999999</c:v>
                </c:pt>
                <c:pt idx="810">
                  <c:v>3.5910000000000002</c:v>
                </c:pt>
                <c:pt idx="811">
                  <c:v>3.6070000000000002</c:v>
                </c:pt>
                <c:pt idx="812">
                  <c:v>3.6589999999999998</c:v>
                </c:pt>
                <c:pt idx="813">
                  <c:v>3.665</c:v>
                </c:pt>
                <c:pt idx="814">
                  <c:v>3.6175000000000002</c:v>
                </c:pt>
                <c:pt idx="815">
                  <c:v>3.5914999999999999</c:v>
                </c:pt>
                <c:pt idx="816">
                  <c:v>3.61</c:v>
                </c:pt>
                <c:pt idx="817">
                  <c:v>3.6124999999999998</c:v>
                </c:pt>
                <c:pt idx="818">
                  <c:v>3.6225000000000001</c:v>
                </c:pt>
                <c:pt idx="819">
                  <c:v>3.5819999999999999</c:v>
                </c:pt>
                <c:pt idx="820">
                  <c:v>3.6025</c:v>
                </c:pt>
                <c:pt idx="821">
                  <c:v>3.581</c:v>
                </c:pt>
                <c:pt idx="822">
                  <c:v>3.5545</c:v>
                </c:pt>
                <c:pt idx="823">
                  <c:v>3.5685000000000002</c:v>
                </c:pt>
                <c:pt idx="824">
                  <c:v>3.5649999999999999</c:v>
                </c:pt>
                <c:pt idx="825">
                  <c:v>3.5649999999999999</c:v>
                </c:pt>
                <c:pt idx="826">
                  <c:v>3.5525000000000002</c:v>
                </c:pt>
                <c:pt idx="827">
                  <c:v>3.496</c:v>
                </c:pt>
                <c:pt idx="828">
                  <c:v>3.4975000000000001</c:v>
                </c:pt>
                <c:pt idx="829">
                  <c:v>3.5230000000000001</c:v>
                </c:pt>
                <c:pt idx="830">
                  <c:v>3.4824999999999999</c:v>
                </c:pt>
                <c:pt idx="831">
                  <c:v>3.4675000000000002</c:v>
                </c:pt>
                <c:pt idx="832">
                  <c:v>3.4074999999999998</c:v>
                </c:pt>
                <c:pt idx="833">
                  <c:v>3.4325000000000001</c:v>
                </c:pt>
                <c:pt idx="834">
                  <c:v>3.4405000000000001</c:v>
                </c:pt>
                <c:pt idx="835">
                  <c:v>3.4435000000000002</c:v>
                </c:pt>
                <c:pt idx="836">
                  <c:v>3.4664999999999999</c:v>
                </c:pt>
                <c:pt idx="837">
                  <c:v>3.4735</c:v>
                </c:pt>
                <c:pt idx="838">
                  <c:v>3.4035000000000002</c:v>
                </c:pt>
                <c:pt idx="839">
                  <c:v>3.3980000000000001</c:v>
                </c:pt>
                <c:pt idx="840">
                  <c:v>3.3675000000000002</c:v>
                </c:pt>
                <c:pt idx="841">
                  <c:v>3.3815</c:v>
                </c:pt>
                <c:pt idx="842">
                  <c:v>3.3815</c:v>
                </c:pt>
                <c:pt idx="843">
                  <c:v>3.3639999999999999</c:v>
                </c:pt>
                <c:pt idx="844">
                  <c:v>3.3525</c:v>
                </c:pt>
                <c:pt idx="845">
                  <c:v>3.3134999999999999</c:v>
                </c:pt>
                <c:pt idx="846">
                  <c:v>3.26</c:v>
                </c:pt>
                <c:pt idx="847">
                  <c:v>3.2570000000000001</c:v>
                </c:pt>
                <c:pt idx="848">
                  <c:v>3.22</c:v>
                </c:pt>
                <c:pt idx="849">
                  <c:v>3.1524999999999999</c:v>
                </c:pt>
                <c:pt idx="850">
                  <c:v>3.1825000000000001</c:v>
                </c:pt>
                <c:pt idx="851">
                  <c:v>3.1930000000000001</c:v>
                </c:pt>
                <c:pt idx="852">
                  <c:v>3.2475000000000001</c:v>
                </c:pt>
                <c:pt idx="853">
                  <c:v>3.2040000000000002</c:v>
                </c:pt>
                <c:pt idx="854">
                  <c:v>3.1615000000000002</c:v>
                </c:pt>
                <c:pt idx="855">
                  <c:v>3.0825</c:v>
                </c:pt>
                <c:pt idx="856">
                  <c:v>3.0924999999999998</c:v>
                </c:pt>
                <c:pt idx="857">
                  <c:v>3.0325000000000002</c:v>
                </c:pt>
                <c:pt idx="858">
                  <c:v>3.0325000000000002</c:v>
                </c:pt>
                <c:pt idx="859">
                  <c:v>3.0350000000000001</c:v>
                </c:pt>
                <c:pt idx="860">
                  <c:v>3.0425</c:v>
                </c:pt>
                <c:pt idx="861">
                  <c:v>3</c:v>
                </c:pt>
                <c:pt idx="862">
                  <c:v>3.0105</c:v>
                </c:pt>
                <c:pt idx="863">
                  <c:v>3.0089999999999999</c:v>
                </c:pt>
                <c:pt idx="864">
                  <c:v>2.9580000000000002</c:v>
                </c:pt>
                <c:pt idx="865">
                  <c:v>2.9104999999999999</c:v>
                </c:pt>
                <c:pt idx="866">
                  <c:v>2.9104999999999999</c:v>
                </c:pt>
                <c:pt idx="867">
                  <c:v>2.9104999999999999</c:v>
                </c:pt>
                <c:pt idx="868">
                  <c:v>2.968</c:v>
                </c:pt>
                <c:pt idx="869">
                  <c:v>3.0375000000000001</c:v>
                </c:pt>
                <c:pt idx="870">
                  <c:v>3.0219999999999998</c:v>
                </c:pt>
                <c:pt idx="871">
                  <c:v>2.9474999999999998</c:v>
                </c:pt>
                <c:pt idx="872">
                  <c:v>2.9125000000000001</c:v>
                </c:pt>
                <c:pt idx="873">
                  <c:v>2.8725000000000001</c:v>
                </c:pt>
                <c:pt idx="874">
                  <c:v>2.8639999999999999</c:v>
                </c:pt>
                <c:pt idx="875">
                  <c:v>2.89</c:v>
                </c:pt>
                <c:pt idx="876">
                  <c:v>2.8904999999999998</c:v>
                </c:pt>
                <c:pt idx="877">
                  <c:v>2.9670000000000001</c:v>
                </c:pt>
                <c:pt idx="878">
                  <c:v>2.9424999999999999</c:v>
                </c:pt>
                <c:pt idx="879">
                  <c:v>2.9975000000000001</c:v>
                </c:pt>
                <c:pt idx="880">
                  <c:v>3.0375000000000001</c:v>
                </c:pt>
                <c:pt idx="881">
                  <c:v>3.0009999999999999</c:v>
                </c:pt>
                <c:pt idx="882">
                  <c:v>2.98</c:v>
                </c:pt>
                <c:pt idx="883">
                  <c:v>2.9154999999999998</c:v>
                </c:pt>
                <c:pt idx="884">
                  <c:v>3.0249999999999999</c:v>
                </c:pt>
                <c:pt idx="885">
                  <c:v>3.028</c:v>
                </c:pt>
                <c:pt idx="886">
                  <c:v>3.012</c:v>
                </c:pt>
                <c:pt idx="887">
                  <c:v>2.9344999999999999</c:v>
                </c:pt>
                <c:pt idx="888">
                  <c:v>2.9675000000000002</c:v>
                </c:pt>
                <c:pt idx="889">
                  <c:v>2.9779999999999998</c:v>
                </c:pt>
                <c:pt idx="890">
                  <c:v>2.944</c:v>
                </c:pt>
                <c:pt idx="891">
                  <c:v>2.9159999999999999</c:v>
                </c:pt>
                <c:pt idx="892">
                  <c:v>2.8574999999999999</c:v>
                </c:pt>
                <c:pt idx="893">
                  <c:v>2.8754999999999997</c:v>
                </c:pt>
                <c:pt idx="894">
                  <c:v>2.8624999999999998</c:v>
                </c:pt>
                <c:pt idx="895">
                  <c:v>2.8689999999999998</c:v>
                </c:pt>
                <c:pt idx="896">
                  <c:v>2.8515000000000001</c:v>
                </c:pt>
                <c:pt idx="897">
                  <c:v>2.8635000000000002</c:v>
                </c:pt>
                <c:pt idx="898">
                  <c:v>2.8384999999999998</c:v>
                </c:pt>
                <c:pt idx="899">
                  <c:v>2.8725000000000001</c:v>
                </c:pt>
                <c:pt idx="900">
                  <c:v>2.8624999999999998</c:v>
                </c:pt>
                <c:pt idx="901">
                  <c:v>2.8864999999999998</c:v>
                </c:pt>
                <c:pt idx="902">
                  <c:v>2.8875000000000002</c:v>
                </c:pt>
                <c:pt idx="903">
                  <c:v>2.8875000000000002</c:v>
                </c:pt>
                <c:pt idx="904">
                  <c:v>2.86</c:v>
                </c:pt>
                <c:pt idx="905">
                  <c:v>2.8675000000000002</c:v>
                </c:pt>
                <c:pt idx="906">
                  <c:v>2.8595000000000002</c:v>
                </c:pt>
                <c:pt idx="907">
                  <c:v>2.899</c:v>
                </c:pt>
                <c:pt idx="908">
                  <c:v>2.8759999999999999</c:v>
                </c:pt>
                <c:pt idx="909">
                  <c:v>2.8439999999999999</c:v>
                </c:pt>
                <c:pt idx="910">
                  <c:v>2.835</c:v>
                </c:pt>
                <c:pt idx="911">
                  <c:v>2.8155000000000001</c:v>
                </c:pt>
                <c:pt idx="912">
                  <c:v>2.8239999999999998</c:v>
                </c:pt>
                <c:pt idx="913">
                  <c:v>2.839</c:v>
                </c:pt>
                <c:pt idx="914">
                  <c:v>2.8824999999999998</c:v>
                </c:pt>
                <c:pt idx="915">
                  <c:v>2.871</c:v>
                </c:pt>
                <c:pt idx="916">
                  <c:v>2.86</c:v>
                </c:pt>
                <c:pt idx="917">
                  <c:v>2.891</c:v>
                </c:pt>
                <c:pt idx="918">
                  <c:v>2.891</c:v>
                </c:pt>
                <c:pt idx="919">
                  <c:v>2.8540000000000001</c:v>
                </c:pt>
                <c:pt idx="920">
                  <c:v>2.8654999999999999</c:v>
                </c:pt>
                <c:pt idx="921">
                  <c:v>2.8435000000000001</c:v>
                </c:pt>
                <c:pt idx="922">
                  <c:v>2.8675000000000002</c:v>
                </c:pt>
                <c:pt idx="923">
                  <c:v>2.8875000000000002</c:v>
                </c:pt>
                <c:pt idx="924">
                  <c:v>2.8780000000000001</c:v>
                </c:pt>
                <c:pt idx="925">
                  <c:v>2.883</c:v>
                </c:pt>
                <c:pt idx="926">
                  <c:v>2.9</c:v>
                </c:pt>
                <c:pt idx="927">
                  <c:v>2.8855</c:v>
                </c:pt>
                <c:pt idx="928">
                  <c:v>2.891</c:v>
                </c:pt>
                <c:pt idx="929">
                  <c:v>2.8975</c:v>
                </c:pt>
                <c:pt idx="930">
                  <c:v>2.9370000000000003</c:v>
                </c:pt>
                <c:pt idx="931">
                  <c:v>2.9685000000000001</c:v>
                </c:pt>
                <c:pt idx="932">
                  <c:v>2.9660000000000002</c:v>
                </c:pt>
                <c:pt idx="933">
                  <c:v>3.03</c:v>
                </c:pt>
                <c:pt idx="934">
                  <c:v>3.0674999999999999</c:v>
                </c:pt>
                <c:pt idx="935">
                  <c:v>3.0173000000000001</c:v>
                </c:pt>
                <c:pt idx="936">
                  <c:v>3.0525000000000002</c:v>
                </c:pt>
                <c:pt idx="937">
                  <c:v>2.984</c:v>
                </c:pt>
                <c:pt idx="938">
                  <c:v>2.9864999999999999</c:v>
                </c:pt>
                <c:pt idx="939">
                  <c:v>3.0024999999999999</c:v>
                </c:pt>
                <c:pt idx="940">
                  <c:v>3.0285000000000002</c:v>
                </c:pt>
                <c:pt idx="941">
                  <c:v>3.0065</c:v>
                </c:pt>
                <c:pt idx="942">
                  <c:v>3.0059999999999998</c:v>
                </c:pt>
                <c:pt idx="943">
                  <c:v>2.992</c:v>
                </c:pt>
                <c:pt idx="944">
                  <c:v>2.9925000000000002</c:v>
                </c:pt>
                <c:pt idx="945">
                  <c:v>2.9859999999999998</c:v>
                </c:pt>
                <c:pt idx="946">
                  <c:v>3.0024999999999999</c:v>
                </c:pt>
                <c:pt idx="947">
                  <c:v>2.9990000000000001</c:v>
                </c:pt>
                <c:pt idx="948">
                  <c:v>2.9864999999999999</c:v>
                </c:pt>
                <c:pt idx="949">
                  <c:v>2.9954999999999998</c:v>
                </c:pt>
                <c:pt idx="950">
                  <c:v>2.9870000000000001</c:v>
                </c:pt>
                <c:pt idx="951">
                  <c:v>2.9561000000000002</c:v>
                </c:pt>
                <c:pt idx="952">
                  <c:v>2.9550000000000001</c:v>
                </c:pt>
                <c:pt idx="953">
                  <c:v>2.976</c:v>
                </c:pt>
                <c:pt idx="954">
                  <c:v>2.9864999999999999</c:v>
                </c:pt>
                <c:pt idx="955">
                  <c:v>2.9630000000000001</c:v>
                </c:pt>
                <c:pt idx="956">
                  <c:v>2.9609999999999999</c:v>
                </c:pt>
                <c:pt idx="957">
                  <c:v>2.9255</c:v>
                </c:pt>
                <c:pt idx="958">
                  <c:v>2.907</c:v>
                </c:pt>
                <c:pt idx="959">
                  <c:v>2.95</c:v>
                </c:pt>
                <c:pt idx="960">
                  <c:v>2.9215</c:v>
                </c:pt>
                <c:pt idx="961">
                  <c:v>2.891</c:v>
                </c:pt>
                <c:pt idx="962">
                  <c:v>2.9135</c:v>
                </c:pt>
                <c:pt idx="963">
                  <c:v>2.9020000000000001</c:v>
                </c:pt>
                <c:pt idx="964">
                  <c:v>2.8879999999999999</c:v>
                </c:pt>
                <c:pt idx="965">
                  <c:v>2.9079999999999999</c:v>
                </c:pt>
                <c:pt idx="966">
                  <c:v>2.9070999999999998</c:v>
                </c:pt>
                <c:pt idx="967">
                  <c:v>2.9009999999999998</c:v>
                </c:pt>
                <c:pt idx="968">
                  <c:v>2.9020000000000001</c:v>
                </c:pt>
                <c:pt idx="969">
                  <c:v>2.8935</c:v>
                </c:pt>
                <c:pt idx="970">
                  <c:v>2.931</c:v>
                </c:pt>
                <c:pt idx="971">
                  <c:v>2.9215</c:v>
                </c:pt>
                <c:pt idx="972">
                  <c:v>2.94</c:v>
                </c:pt>
                <c:pt idx="973">
                  <c:v>2.9350000000000001</c:v>
                </c:pt>
                <c:pt idx="974">
                  <c:v>2.9262000000000001</c:v>
                </c:pt>
                <c:pt idx="975">
                  <c:v>2.9</c:v>
                </c:pt>
                <c:pt idx="976">
                  <c:v>2.895</c:v>
                </c:pt>
                <c:pt idx="977">
                  <c:v>2.8875000000000002</c:v>
                </c:pt>
                <c:pt idx="978">
                  <c:v>2.8860000000000001</c:v>
                </c:pt>
                <c:pt idx="979">
                  <c:v>2.8624999999999998</c:v>
                </c:pt>
                <c:pt idx="980">
                  <c:v>2.859</c:v>
                </c:pt>
                <c:pt idx="981">
                  <c:v>2.8449999999999998</c:v>
                </c:pt>
                <c:pt idx="982">
                  <c:v>2.8315000000000001</c:v>
                </c:pt>
                <c:pt idx="983">
                  <c:v>2.831</c:v>
                </c:pt>
                <c:pt idx="984">
                  <c:v>2.835</c:v>
                </c:pt>
                <c:pt idx="985">
                  <c:v>2.8330000000000002</c:v>
                </c:pt>
                <c:pt idx="986">
                  <c:v>2.8380000000000001</c:v>
                </c:pt>
                <c:pt idx="987">
                  <c:v>2.851</c:v>
                </c:pt>
                <c:pt idx="988">
                  <c:v>2.8679999999999999</c:v>
                </c:pt>
                <c:pt idx="989">
                  <c:v>2.8689999999999998</c:v>
                </c:pt>
                <c:pt idx="990">
                  <c:v>2.8472</c:v>
                </c:pt>
                <c:pt idx="991">
                  <c:v>2.8607</c:v>
                </c:pt>
                <c:pt idx="992">
                  <c:v>2.8620000000000001</c:v>
                </c:pt>
                <c:pt idx="993">
                  <c:v>2.87</c:v>
                </c:pt>
                <c:pt idx="994">
                  <c:v>2.8688000000000002</c:v>
                </c:pt>
                <c:pt idx="995">
                  <c:v>2.8531</c:v>
                </c:pt>
                <c:pt idx="996">
                  <c:v>2.8395000000000001</c:v>
                </c:pt>
                <c:pt idx="997">
                  <c:v>2.8481999999999998</c:v>
                </c:pt>
                <c:pt idx="998">
                  <c:v>2.8675000000000002</c:v>
                </c:pt>
                <c:pt idx="999">
                  <c:v>2.8529999999999998</c:v>
                </c:pt>
                <c:pt idx="1000">
                  <c:v>2.8578000000000001</c:v>
                </c:pt>
                <c:pt idx="1001">
                  <c:v>2.8679999999999999</c:v>
                </c:pt>
                <c:pt idx="1002">
                  <c:v>2.8715000000000002</c:v>
                </c:pt>
                <c:pt idx="1003">
                  <c:v>2.867</c:v>
                </c:pt>
                <c:pt idx="1004">
                  <c:v>2.8883000000000001</c:v>
                </c:pt>
                <c:pt idx="1005">
                  <c:v>2.9081999999999999</c:v>
                </c:pt>
                <c:pt idx="1006">
                  <c:v>2.9035000000000002</c:v>
                </c:pt>
                <c:pt idx="1007">
                  <c:v>2.9474999999999998</c:v>
                </c:pt>
                <c:pt idx="1008">
                  <c:v>2.9424999999999999</c:v>
                </c:pt>
                <c:pt idx="1009">
                  <c:v>2.9415</c:v>
                </c:pt>
                <c:pt idx="1010">
                  <c:v>2.9405000000000001</c:v>
                </c:pt>
                <c:pt idx="1011">
                  <c:v>2.9405000000000001</c:v>
                </c:pt>
                <c:pt idx="1012">
                  <c:v>2.9386999999999999</c:v>
                </c:pt>
                <c:pt idx="1013">
                  <c:v>2.9184999999999999</c:v>
                </c:pt>
                <c:pt idx="1014">
                  <c:v>2.9172000000000002</c:v>
                </c:pt>
                <c:pt idx="1015">
                  <c:v>2.9335</c:v>
                </c:pt>
                <c:pt idx="1016">
                  <c:v>2.9464999999999999</c:v>
                </c:pt>
                <c:pt idx="1017">
                  <c:v>2.9379</c:v>
                </c:pt>
                <c:pt idx="1018">
                  <c:v>2.9459999999999997</c:v>
                </c:pt>
                <c:pt idx="1019">
                  <c:v>2.923</c:v>
                </c:pt>
                <c:pt idx="1020">
                  <c:v>2.9314999999999998</c:v>
                </c:pt>
                <c:pt idx="1021">
                  <c:v>2.9337999999999997</c:v>
                </c:pt>
                <c:pt idx="1022">
                  <c:v>2.9447000000000001</c:v>
                </c:pt>
                <c:pt idx="1023">
                  <c:v>2.9370000000000003</c:v>
                </c:pt>
                <c:pt idx="1024">
                  <c:v>2.9401999999999999</c:v>
                </c:pt>
                <c:pt idx="1025">
                  <c:v>2.9388000000000001</c:v>
                </c:pt>
                <c:pt idx="1026">
                  <c:v>2.9474999999999998</c:v>
                </c:pt>
                <c:pt idx="1027">
                  <c:v>2.9370000000000003</c:v>
                </c:pt>
                <c:pt idx="1028">
                  <c:v>2.9344999999999999</c:v>
                </c:pt>
                <c:pt idx="1029">
                  <c:v>2.9195000000000002</c:v>
                </c:pt>
                <c:pt idx="1030">
                  <c:v>2.9365000000000001</c:v>
                </c:pt>
                <c:pt idx="1031">
                  <c:v>2.9304999999999999</c:v>
                </c:pt>
                <c:pt idx="1032">
                  <c:v>2.9344999999999999</c:v>
                </c:pt>
                <c:pt idx="1033">
                  <c:v>2.9224999999999999</c:v>
                </c:pt>
                <c:pt idx="1034">
                  <c:v>2.9195000000000002</c:v>
                </c:pt>
                <c:pt idx="1035">
                  <c:v>2.9095</c:v>
                </c:pt>
                <c:pt idx="1036">
                  <c:v>2.9089999999999998</c:v>
                </c:pt>
                <c:pt idx="1037">
                  <c:v>2.9079999999999999</c:v>
                </c:pt>
                <c:pt idx="1038">
                  <c:v>2.8984999999999999</c:v>
                </c:pt>
                <c:pt idx="1039">
                  <c:v>2.867</c:v>
                </c:pt>
                <c:pt idx="1040">
                  <c:v>2.9069000000000003</c:v>
                </c:pt>
                <c:pt idx="1041">
                  <c:v>2.8914999999999997</c:v>
                </c:pt>
                <c:pt idx="1042">
                  <c:v>2.8914999999999997</c:v>
                </c:pt>
                <c:pt idx="1043">
                  <c:v>2.879</c:v>
                </c:pt>
                <c:pt idx="1044">
                  <c:v>2.8502999999999998</c:v>
                </c:pt>
                <c:pt idx="1045">
                  <c:v>2.8639999999999999</c:v>
                </c:pt>
                <c:pt idx="1046">
                  <c:v>2.855</c:v>
                </c:pt>
                <c:pt idx="1047">
                  <c:v>2.847</c:v>
                </c:pt>
                <c:pt idx="1048">
                  <c:v>2.8330000000000002</c:v>
                </c:pt>
                <c:pt idx="1049">
                  <c:v>2.782</c:v>
                </c:pt>
                <c:pt idx="1050">
                  <c:v>2.8149999999999999</c:v>
                </c:pt>
                <c:pt idx="1051">
                  <c:v>2.8144</c:v>
                </c:pt>
                <c:pt idx="1052">
                  <c:v>2.8144999999999998</c:v>
                </c:pt>
                <c:pt idx="1053">
                  <c:v>2.8289999999999997</c:v>
                </c:pt>
                <c:pt idx="1054">
                  <c:v>2.8380000000000001</c:v>
                </c:pt>
                <c:pt idx="1055">
                  <c:v>2.8374999999999999</c:v>
                </c:pt>
                <c:pt idx="1056">
                  <c:v>2.84</c:v>
                </c:pt>
                <c:pt idx="1057">
                  <c:v>2.8376999999999999</c:v>
                </c:pt>
                <c:pt idx="1058">
                  <c:v>2.8410000000000002</c:v>
                </c:pt>
                <c:pt idx="1059">
                  <c:v>2.85</c:v>
                </c:pt>
                <c:pt idx="1060">
                  <c:v>2.8675000000000002</c:v>
                </c:pt>
                <c:pt idx="1061">
                  <c:v>2.9074999999999998</c:v>
                </c:pt>
                <c:pt idx="1062">
                  <c:v>2.931</c:v>
                </c:pt>
                <c:pt idx="1063">
                  <c:v>2.9344999999999999</c:v>
                </c:pt>
                <c:pt idx="1064">
                  <c:v>2.9304999999999999</c:v>
                </c:pt>
                <c:pt idx="1065">
                  <c:v>2.9205000000000001</c:v>
                </c:pt>
                <c:pt idx="1066">
                  <c:v>2.9279999999999999</c:v>
                </c:pt>
                <c:pt idx="1067">
                  <c:v>2.9304999999999999</c:v>
                </c:pt>
                <c:pt idx="1068">
                  <c:v>2.9319999999999999</c:v>
                </c:pt>
                <c:pt idx="1069">
                  <c:v>2.9255</c:v>
                </c:pt>
                <c:pt idx="1070">
                  <c:v>2.9195000000000002</c:v>
                </c:pt>
                <c:pt idx="1071">
                  <c:v>2.9005000000000001</c:v>
                </c:pt>
                <c:pt idx="1072">
                  <c:v>2.9020000000000001</c:v>
                </c:pt>
                <c:pt idx="1073">
                  <c:v>2.9045000000000001</c:v>
                </c:pt>
                <c:pt idx="1074">
                  <c:v>2.9125000000000001</c:v>
                </c:pt>
                <c:pt idx="1075">
                  <c:v>2.9176000000000002</c:v>
                </c:pt>
                <c:pt idx="1076">
                  <c:v>2.9495</c:v>
                </c:pt>
                <c:pt idx="1077">
                  <c:v>2.9645000000000001</c:v>
                </c:pt>
                <c:pt idx="1078">
                  <c:v>2.9613</c:v>
                </c:pt>
                <c:pt idx="1079">
                  <c:v>2.9605000000000001</c:v>
                </c:pt>
                <c:pt idx="1080">
                  <c:v>2.96</c:v>
                </c:pt>
                <c:pt idx="1081">
                  <c:v>2.9394999999999998</c:v>
                </c:pt>
                <c:pt idx="1082">
                  <c:v>2.9215</c:v>
                </c:pt>
                <c:pt idx="1083">
                  <c:v>2.9058999999999999</c:v>
                </c:pt>
                <c:pt idx="1084">
                  <c:v>2.8984999999999999</c:v>
                </c:pt>
                <c:pt idx="1085">
                  <c:v>2.8860000000000001</c:v>
                </c:pt>
                <c:pt idx="1086">
                  <c:v>2.8784999999999998</c:v>
                </c:pt>
                <c:pt idx="1087">
                  <c:v>2.8891</c:v>
                </c:pt>
                <c:pt idx="1088">
                  <c:v>2.8679999999999999</c:v>
                </c:pt>
                <c:pt idx="1089">
                  <c:v>2.879</c:v>
                </c:pt>
                <c:pt idx="1090">
                  <c:v>2.8875000000000002</c:v>
                </c:pt>
                <c:pt idx="1091">
                  <c:v>2.9130000000000003</c:v>
                </c:pt>
                <c:pt idx="1092">
                  <c:v>2.9205000000000001</c:v>
                </c:pt>
                <c:pt idx="1093">
                  <c:v>2.9024999999999999</c:v>
                </c:pt>
                <c:pt idx="1094">
                  <c:v>2.903</c:v>
                </c:pt>
                <c:pt idx="1095">
                  <c:v>2.899</c:v>
                </c:pt>
                <c:pt idx="1096">
                  <c:v>2.9095</c:v>
                </c:pt>
                <c:pt idx="1097">
                  <c:v>2.9045000000000001</c:v>
                </c:pt>
                <c:pt idx="1098">
                  <c:v>2.9015</c:v>
                </c:pt>
                <c:pt idx="1099">
                  <c:v>2.907</c:v>
                </c:pt>
                <c:pt idx="1100">
                  <c:v>2.9205000000000001</c:v>
                </c:pt>
                <c:pt idx="1101">
                  <c:v>2.9329999999999998</c:v>
                </c:pt>
                <c:pt idx="1102">
                  <c:v>2.944</c:v>
                </c:pt>
                <c:pt idx="1103">
                  <c:v>2.9394999999999998</c:v>
                </c:pt>
                <c:pt idx="1104">
                  <c:v>2.9367000000000001</c:v>
                </c:pt>
                <c:pt idx="1105">
                  <c:v>2.9073000000000002</c:v>
                </c:pt>
                <c:pt idx="1106">
                  <c:v>2.8952999999999998</c:v>
                </c:pt>
                <c:pt idx="1107">
                  <c:v>2.8895</c:v>
                </c:pt>
                <c:pt idx="1108">
                  <c:v>2.8940000000000001</c:v>
                </c:pt>
                <c:pt idx="1109">
                  <c:v>2.8754999999999997</c:v>
                </c:pt>
                <c:pt idx="1110">
                  <c:v>2.8795000000000002</c:v>
                </c:pt>
                <c:pt idx="1111">
                  <c:v>2.8774999999999999</c:v>
                </c:pt>
                <c:pt idx="1112">
                  <c:v>2.8849999999999998</c:v>
                </c:pt>
                <c:pt idx="1113">
                  <c:v>2.8855</c:v>
                </c:pt>
                <c:pt idx="1114">
                  <c:v>2.8813</c:v>
                </c:pt>
                <c:pt idx="1115">
                  <c:v>2.8919999999999999</c:v>
                </c:pt>
                <c:pt idx="1116">
                  <c:v>2.8860000000000001</c:v>
                </c:pt>
                <c:pt idx="1117">
                  <c:v>2.9195000000000002</c:v>
                </c:pt>
                <c:pt idx="1118">
                  <c:v>2.9130000000000003</c:v>
                </c:pt>
                <c:pt idx="1119">
                  <c:v>2.907</c:v>
                </c:pt>
                <c:pt idx="1120">
                  <c:v>2.9283000000000001</c:v>
                </c:pt>
                <c:pt idx="1121">
                  <c:v>2.9279999999999999</c:v>
                </c:pt>
                <c:pt idx="1122">
                  <c:v>2.923</c:v>
                </c:pt>
                <c:pt idx="1123">
                  <c:v>2.911</c:v>
                </c:pt>
                <c:pt idx="1124">
                  <c:v>2.9095</c:v>
                </c:pt>
                <c:pt idx="1125">
                  <c:v>2.9175</c:v>
                </c:pt>
                <c:pt idx="1126">
                  <c:v>2.9624999999999999</c:v>
                </c:pt>
                <c:pt idx="1127">
                  <c:v>2.9630000000000001</c:v>
                </c:pt>
                <c:pt idx="1128">
                  <c:v>2.9329999999999998</c:v>
                </c:pt>
                <c:pt idx="1129">
                  <c:v>2.9755000000000003</c:v>
                </c:pt>
                <c:pt idx="1130">
                  <c:v>2.9731999999999998</c:v>
                </c:pt>
                <c:pt idx="1131">
                  <c:v>2.9534000000000002</c:v>
                </c:pt>
                <c:pt idx="1132">
                  <c:v>2.9962</c:v>
                </c:pt>
                <c:pt idx="1133">
                  <c:v>3.0615000000000001</c:v>
                </c:pt>
                <c:pt idx="1134">
                  <c:v>3.141</c:v>
                </c:pt>
                <c:pt idx="1135">
                  <c:v>3.0735000000000001</c:v>
                </c:pt>
                <c:pt idx="1136">
                  <c:v>3.1419999999999999</c:v>
                </c:pt>
                <c:pt idx="1137">
                  <c:v>3.1339999999999999</c:v>
                </c:pt>
                <c:pt idx="1138">
                  <c:v>3.09</c:v>
                </c:pt>
                <c:pt idx="1139">
                  <c:v>3.1217999999999999</c:v>
                </c:pt>
                <c:pt idx="1140">
                  <c:v>3.13</c:v>
                </c:pt>
                <c:pt idx="1141">
                  <c:v>3.1345000000000001</c:v>
                </c:pt>
                <c:pt idx="1142">
                  <c:v>3.2118000000000002</c:v>
                </c:pt>
                <c:pt idx="1143">
                  <c:v>3.194</c:v>
                </c:pt>
                <c:pt idx="1144">
                  <c:v>3.1743000000000001</c:v>
                </c:pt>
                <c:pt idx="1145">
                  <c:v>3.137</c:v>
                </c:pt>
                <c:pt idx="1146">
                  <c:v>3.1814999999999998</c:v>
                </c:pt>
                <c:pt idx="1147">
                  <c:v>3.1194999999999999</c:v>
                </c:pt>
                <c:pt idx="1148">
                  <c:v>3.089</c:v>
                </c:pt>
                <c:pt idx="1149">
                  <c:v>3.1890000000000001</c:v>
                </c:pt>
                <c:pt idx="1150">
                  <c:v>3.1455000000000002</c:v>
                </c:pt>
                <c:pt idx="1151">
                  <c:v>3.1312000000000002</c:v>
                </c:pt>
                <c:pt idx="1152">
                  <c:v>3.1579999999999999</c:v>
                </c:pt>
                <c:pt idx="1153">
                  <c:v>3.1282999999999999</c:v>
                </c:pt>
                <c:pt idx="1154">
                  <c:v>3.1110000000000002</c:v>
                </c:pt>
                <c:pt idx="1155">
                  <c:v>3.1110000000000002</c:v>
                </c:pt>
                <c:pt idx="1156">
                  <c:v>3.1248</c:v>
                </c:pt>
                <c:pt idx="1157">
                  <c:v>3.1095000000000002</c:v>
                </c:pt>
                <c:pt idx="1158">
                  <c:v>3.1419999999999999</c:v>
                </c:pt>
                <c:pt idx="1159">
                  <c:v>3.1665000000000001</c:v>
                </c:pt>
                <c:pt idx="1160">
                  <c:v>3.1307999999999998</c:v>
                </c:pt>
                <c:pt idx="1161">
                  <c:v>3.1314000000000002</c:v>
                </c:pt>
                <c:pt idx="1162">
                  <c:v>3.1396999999999999</c:v>
                </c:pt>
                <c:pt idx="1163">
                  <c:v>3.1395</c:v>
                </c:pt>
                <c:pt idx="1164">
                  <c:v>3.133</c:v>
                </c:pt>
                <c:pt idx="1165">
                  <c:v>3.133</c:v>
                </c:pt>
                <c:pt idx="1166">
                  <c:v>3.1093000000000002</c:v>
                </c:pt>
                <c:pt idx="1167">
                  <c:v>3.0981999999999998</c:v>
                </c:pt>
                <c:pt idx="1168">
                  <c:v>3.1103000000000001</c:v>
                </c:pt>
                <c:pt idx="1169">
                  <c:v>3.125</c:v>
                </c:pt>
                <c:pt idx="1170">
                  <c:v>3.11</c:v>
                </c:pt>
                <c:pt idx="1171">
                  <c:v>3.085</c:v>
                </c:pt>
                <c:pt idx="1172">
                  <c:v>3.0750000000000002</c:v>
                </c:pt>
                <c:pt idx="1173">
                  <c:v>3.0385</c:v>
                </c:pt>
                <c:pt idx="1174">
                  <c:v>3.0230000000000001</c:v>
                </c:pt>
                <c:pt idx="1175">
                  <c:v>3.0535000000000001</c:v>
                </c:pt>
                <c:pt idx="1176">
                  <c:v>3.0430000000000001</c:v>
                </c:pt>
                <c:pt idx="1177">
                  <c:v>3.0579999999999998</c:v>
                </c:pt>
                <c:pt idx="1178">
                  <c:v>3.0409999999999999</c:v>
                </c:pt>
                <c:pt idx="1179">
                  <c:v>3.0350000000000001</c:v>
                </c:pt>
                <c:pt idx="1180">
                  <c:v>3.0419999999999998</c:v>
                </c:pt>
                <c:pt idx="1181">
                  <c:v>3.0274999999999999</c:v>
                </c:pt>
                <c:pt idx="1182">
                  <c:v>3.02</c:v>
                </c:pt>
                <c:pt idx="1183">
                  <c:v>3</c:v>
                </c:pt>
                <c:pt idx="1184">
                  <c:v>2.9965999999999999</c:v>
                </c:pt>
                <c:pt idx="1185">
                  <c:v>3.0002</c:v>
                </c:pt>
                <c:pt idx="1186">
                  <c:v>3.0283000000000002</c:v>
                </c:pt>
                <c:pt idx="1187">
                  <c:v>3.0409999999999999</c:v>
                </c:pt>
                <c:pt idx="1188">
                  <c:v>3.056</c:v>
                </c:pt>
                <c:pt idx="1189">
                  <c:v>3.0750000000000002</c:v>
                </c:pt>
                <c:pt idx="1190">
                  <c:v>3.0583</c:v>
                </c:pt>
                <c:pt idx="1191">
                  <c:v>3.0427</c:v>
                </c:pt>
                <c:pt idx="1192">
                  <c:v>3.036</c:v>
                </c:pt>
                <c:pt idx="1193">
                  <c:v>3.0365000000000002</c:v>
                </c:pt>
                <c:pt idx="1194">
                  <c:v>3.05</c:v>
                </c:pt>
                <c:pt idx="1195">
                  <c:v>3.0497000000000001</c:v>
                </c:pt>
                <c:pt idx="1196">
                  <c:v>3.0609000000000002</c:v>
                </c:pt>
                <c:pt idx="1197">
                  <c:v>3.0781999999999998</c:v>
                </c:pt>
                <c:pt idx="1198">
                  <c:v>3.0314999999999999</c:v>
                </c:pt>
                <c:pt idx="1199">
                  <c:v>3.0415000000000001</c:v>
                </c:pt>
                <c:pt idx="1200">
                  <c:v>3.028</c:v>
                </c:pt>
                <c:pt idx="1201">
                  <c:v>3.036</c:v>
                </c:pt>
                <c:pt idx="1202">
                  <c:v>3.0385</c:v>
                </c:pt>
                <c:pt idx="1203">
                  <c:v>3.0209999999999999</c:v>
                </c:pt>
                <c:pt idx="1204">
                  <c:v>3.004</c:v>
                </c:pt>
                <c:pt idx="1205">
                  <c:v>3.0009000000000001</c:v>
                </c:pt>
                <c:pt idx="1206">
                  <c:v>2.98</c:v>
                </c:pt>
                <c:pt idx="1207">
                  <c:v>2.9855</c:v>
                </c:pt>
                <c:pt idx="1208">
                  <c:v>2.9660000000000002</c:v>
                </c:pt>
                <c:pt idx="1209">
                  <c:v>2.9676</c:v>
                </c:pt>
                <c:pt idx="1210">
                  <c:v>2.9565000000000001</c:v>
                </c:pt>
                <c:pt idx="1211">
                  <c:v>2.9546000000000001</c:v>
                </c:pt>
                <c:pt idx="1212">
                  <c:v>2.956</c:v>
                </c:pt>
                <c:pt idx="1213">
                  <c:v>2.9539999999999997</c:v>
                </c:pt>
                <c:pt idx="1214">
                  <c:v>2.9426000000000001</c:v>
                </c:pt>
                <c:pt idx="1215">
                  <c:v>2.927</c:v>
                </c:pt>
                <c:pt idx="1216">
                  <c:v>2.9351000000000003</c:v>
                </c:pt>
                <c:pt idx="1217">
                  <c:v>2.9390000000000001</c:v>
                </c:pt>
                <c:pt idx="1218">
                  <c:v>2.927</c:v>
                </c:pt>
                <c:pt idx="1219">
                  <c:v>2.91</c:v>
                </c:pt>
                <c:pt idx="1220">
                  <c:v>2.9</c:v>
                </c:pt>
                <c:pt idx="1221">
                  <c:v>2.9</c:v>
                </c:pt>
                <c:pt idx="1222">
                  <c:v>2.8978000000000002</c:v>
                </c:pt>
                <c:pt idx="1223">
                  <c:v>2.9035000000000002</c:v>
                </c:pt>
                <c:pt idx="1224">
                  <c:v>2.9095</c:v>
                </c:pt>
                <c:pt idx="1225">
                  <c:v>2.9060000000000001</c:v>
                </c:pt>
                <c:pt idx="1226">
                  <c:v>2.903</c:v>
                </c:pt>
                <c:pt idx="1227">
                  <c:v>2.8849999999999998</c:v>
                </c:pt>
                <c:pt idx="1228">
                  <c:v>2.8665000000000003</c:v>
                </c:pt>
                <c:pt idx="1229">
                  <c:v>2.8734000000000002</c:v>
                </c:pt>
                <c:pt idx="1230">
                  <c:v>2.8649</c:v>
                </c:pt>
                <c:pt idx="1231">
                  <c:v>2.8843000000000001</c:v>
                </c:pt>
                <c:pt idx="1232">
                  <c:v>2.8782999999999999</c:v>
                </c:pt>
                <c:pt idx="1233">
                  <c:v>2.8704999999999998</c:v>
                </c:pt>
                <c:pt idx="1234">
                  <c:v>2.8730000000000002</c:v>
                </c:pt>
                <c:pt idx="1235">
                  <c:v>2.867</c:v>
                </c:pt>
                <c:pt idx="1236">
                  <c:v>2.8505000000000003</c:v>
                </c:pt>
                <c:pt idx="1237">
                  <c:v>2.8608000000000002</c:v>
                </c:pt>
                <c:pt idx="1238">
                  <c:v>2.839</c:v>
                </c:pt>
                <c:pt idx="1239">
                  <c:v>2.8250000000000002</c:v>
                </c:pt>
                <c:pt idx="1240">
                  <c:v>2.8289999999999997</c:v>
                </c:pt>
                <c:pt idx="1241">
                  <c:v>2.8357999999999999</c:v>
                </c:pt>
                <c:pt idx="1242">
                  <c:v>2.85</c:v>
                </c:pt>
                <c:pt idx="1243">
                  <c:v>2.8325</c:v>
                </c:pt>
                <c:pt idx="1244">
                  <c:v>2.819</c:v>
                </c:pt>
                <c:pt idx="1245">
                  <c:v>2.8235000000000001</c:v>
                </c:pt>
                <c:pt idx="1246">
                  <c:v>2.8425000000000002</c:v>
                </c:pt>
                <c:pt idx="1247">
                  <c:v>2.8685999999999998</c:v>
                </c:pt>
                <c:pt idx="1248">
                  <c:v>2.8565</c:v>
                </c:pt>
                <c:pt idx="1249">
                  <c:v>2.863</c:v>
                </c:pt>
                <c:pt idx="1250">
                  <c:v>2.8712999999999997</c:v>
                </c:pt>
                <c:pt idx="1251">
                  <c:v>2.8748</c:v>
                </c:pt>
                <c:pt idx="1252">
                  <c:v>2.8552999999999997</c:v>
                </c:pt>
                <c:pt idx="1253">
                  <c:v>2.871</c:v>
                </c:pt>
                <c:pt idx="1254">
                  <c:v>2.88</c:v>
                </c:pt>
                <c:pt idx="1255">
                  <c:v>2.8628</c:v>
                </c:pt>
                <c:pt idx="1256">
                  <c:v>2.8614999999999999</c:v>
                </c:pt>
                <c:pt idx="1257">
                  <c:v>2.8618000000000001</c:v>
                </c:pt>
                <c:pt idx="1258">
                  <c:v>2.8570000000000002</c:v>
                </c:pt>
                <c:pt idx="1259">
                  <c:v>2.8536000000000001</c:v>
                </c:pt>
                <c:pt idx="1260">
                  <c:v>2.8534999999999999</c:v>
                </c:pt>
                <c:pt idx="1261">
                  <c:v>2.8285</c:v>
                </c:pt>
                <c:pt idx="1262">
                  <c:v>2.8174999999999999</c:v>
                </c:pt>
                <c:pt idx="1263">
                  <c:v>2.8195000000000001</c:v>
                </c:pt>
                <c:pt idx="1264">
                  <c:v>2.8369999999999997</c:v>
                </c:pt>
                <c:pt idx="1265">
                  <c:v>2.8285</c:v>
                </c:pt>
                <c:pt idx="1266">
                  <c:v>2.8252000000000002</c:v>
                </c:pt>
                <c:pt idx="1267">
                  <c:v>2.8180000000000001</c:v>
                </c:pt>
                <c:pt idx="1268">
                  <c:v>2.7904999999999998</c:v>
                </c:pt>
                <c:pt idx="1269">
                  <c:v>2.7925</c:v>
                </c:pt>
                <c:pt idx="1270">
                  <c:v>2.7869999999999999</c:v>
                </c:pt>
                <c:pt idx="1271">
                  <c:v>2.7595000000000001</c:v>
                </c:pt>
                <c:pt idx="1272">
                  <c:v>2.7725</c:v>
                </c:pt>
                <c:pt idx="1273">
                  <c:v>2.7835000000000001</c:v>
                </c:pt>
                <c:pt idx="1274">
                  <c:v>2.7549999999999999</c:v>
                </c:pt>
                <c:pt idx="1275">
                  <c:v>2.742</c:v>
                </c:pt>
                <c:pt idx="1276">
                  <c:v>2.7545000000000002</c:v>
                </c:pt>
                <c:pt idx="1277">
                  <c:v>2.7450000000000001</c:v>
                </c:pt>
                <c:pt idx="1278">
                  <c:v>2.7370000000000001</c:v>
                </c:pt>
                <c:pt idx="1279">
                  <c:v>2.7480000000000002</c:v>
                </c:pt>
                <c:pt idx="1280">
                  <c:v>2.7199999999999998</c:v>
                </c:pt>
                <c:pt idx="1281">
                  <c:v>2.71</c:v>
                </c:pt>
                <c:pt idx="1282">
                  <c:v>2.7320000000000002</c:v>
                </c:pt>
                <c:pt idx="1283">
                  <c:v>2.7084999999999999</c:v>
                </c:pt>
                <c:pt idx="1284">
                  <c:v>2.7176999999999998</c:v>
                </c:pt>
                <c:pt idx="1285">
                  <c:v>2.7560000000000002</c:v>
                </c:pt>
                <c:pt idx="1286">
                  <c:v>2.7589999999999999</c:v>
                </c:pt>
                <c:pt idx="1287">
                  <c:v>2.7791000000000001</c:v>
                </c:pt>
                <c:pt idx="1288">
                  <c:v>2.7743000000000002</c:v>
                </c:pt>
                <c:pt idx="1289">
                  <c:v>2.7570000000000001</c:v>
                </c:pt>
                <c:pt idx="1290">
                  <c:v>2.7654999999999998</c:v>
                </c:pt>
                <c:pt idx="1291">
                  <c:v>2.7255000000000003</c:v>
                </c:pt>
                <c:pt idx="1292">
                  <c:v>2.7410000000000001</c:v>
                </c:pt>
                <c:pt idx="1293">
                  <c:v>2.7119999999999997</c:v>
                </c:pt>
                <c:pt idx="1294">
                  <c:v>2.6775000000000002</c:v>
                </c:pt>
                <c:pt idx="1295">
                  <c:v>2.6995</c:v>
                </c:pt>
                <c:pt idx="1296">
                  <c:v>2.7054999999999998</c:v>
                </c:pt>
                <c:pt idx="1297">
                  <c:v>2.7012999999999998</c:v>
                </c:pt>
                <c:pt idx="1298">
                  <c:v>2.6909999999999998</c:v>
                </c:pt>
                <c:pt idx="1299">
                  <c:v>2.6875</c:v>
                </c:pt>
                <c:pt idx="1300">
                  <c:v>2.6890999999999998</c:v>
                </c:pt>
                <c:pt idx="1301">
                  <c:v>2.6659999999999999</c:v>
                </c:pt>
                <c:pt idx="1302">
                  <c:v>2.653</c:v>
                </c:pt>
                <c:pt idx="1303">
                  <c:v>2.6560000000000001</c:v>
                </c:pt>
                <c:pt idx="1304">
                  <c:v>2.6758999999999999</c:v>
                </c:pt>
                <c:pt idx="1305">
                  <c:v>2.7189999999999999</c:v>
                </c:pt>
                <c:pt idx="1306">
                  <c:v>2.714</c:v>
                </c:pt>
                <c:pt idx="1307">
                  <c:v>2.7218</c:v>
                </c:pt>
                <c:pt idx="1308">
                  <c:v>2.7119999999999997</c:v>
                </c:pt>
                <c:pt idx="1309">
                  <c:v>2.7035</c:v>
                </c:pt>
                <c:pt idx="1310">
                  <c:v>2.7213000000000003</c:v>
                </c:pt>
                <c:pt idx="1311">
                  <c:v>2.7065000000000001</c:v>
                </c:pt>
                <c:pt idx="1312">
                  <c:v>2.7039999999999997</c:v>
                </c:pt>
                <c:pt idx="1313">
                  <c:v>2.7015000000000002</c:v>
                </c:pt>
                <c:pt idx="1314">
                  <c:v>2.7010000000000001</c:v>
                </c:pt>
                <c:pt idx="1315">
                  <c:v>2.7195</c:v>
                </c:pt>
                <c:pt idx="1316">
                  <c:v>2.71</c:v>
                </c:pt>
                <c:pt idx="1317">
                  <c:v>2.7164999999999999</c:v>
                </c:pt>
                <c:pt idx="1318">
                  <c:v>2.6869000000000001</c:v>
                </c:pt>
                <c:pt idx="1319">
                  <c:v>2.6791999999999998</c:v>
                </c:pt>
                <c:pt idx="1320">
                  <c:v>2.6814999999999998</c:v>
                </c:pt>
                <c:pt idx="1321">
                  <c:v>2.6644999999999999</c:v>
                </c:pt>
                <c:pt idx="1322">
                  <c:v>2.67</c:v>
                </c:pt>
                <c:pt idx="1323">
                  <c:v>2.645</c:v>
                </c:pt>
                <c:pt idx="1324">
                  <c:v>2.6088</c:v>
                </c:pt>
                <c:pt idx="1325">
                  <c:v>2.61</c:v>
                </c:pt>
                <c:pt idx="1326">
                  <c:v>2.6025</c:v>
                </c:pt>
                <c:pt idx="1327">
                  <c:v>2.6017999999999999</c:v>
                </c:pt>
                <c:pt idx="1328">
                  <c:v>2.613</c:v>
                </c:pt>
                <c:pt idx="1329">
                  <c:v>2.6122000000000001</c:v>
                </c:pt>
                <c:pt idx="1330">
                  <c:v>2.6315</c:v>
                </c:pt>
                <c:pt idx="1331">
                  <c:v>2.6025</c:v>
                </c:pt>
                <c:pt idx="1332">
                  <c:v>2.6179999999999999</c:v>
                </c:pt>
                <c:pt idx="1333">
                  <c:v>2.6044999999999998</c:v>
                </c:pt>
                <c:pt idx="1334">
                  <c:v>2.5789999999999997</c:v>
                </c:pt>
                <c:pt idx="1335">
                  <c:v>2.5855000000000001</c:v>
                </c:pt>
                <c:pt idx="1336">
                  <c:v>2.5779999999999998</c:v>
                </c:pt>
                <c:pt idx="1337">
                  <c:v>2.5665</c:v>
                </c:pt>
                <c:pt idx="1338">
                  <c:v>2.5756999999999999</c:v>
                </c:pt>
                <c:pt idx="1339">
                  <c:v>2.5845000000000002</c:v>
                </c:pt>
                <c:pt idx="1340">
                  <c:v>2.6005000000000003</c:v>
                </c:pt>
                <c:pt idx="1341">
                  <c:v>2.5945</c:v>
                </c:pt>
                <c:pt idx="1342">
                  <c:v>2.6358999999999999</c:v>
                </c:pt>
                <c:pt idx="1343">
                  <c:v>2.6183000000000001</c:v>
                </c:pt>
                <c:pt idx="1344">
                  <c:v>2.5874999999999999</c:v>
                </c:pt>
                <c:pt idx="1345">
                  <c:v>2.6274999999999999</c:v>
                </c:pt>
                <c:pt idx="1346">
                  <c:v>2.6390000000000002</c:v>
                </c:pt>
                <c:pt idx="1347">
                  <c:v>2.681</c:v>
                </c:pt>
                <c:pt idx="1348">
                  <c:v>2.6560000000000001</c:v>
                </c:pt>
                <c:pt idx="1349">
                  <c:v>2.6823000000000001</c:v>
                </c:pt>
                <c:pt idx="1350">
                  <c:v>2.6970000000000001</c:v>
                </c:pt>
                <c:pt idx="1351">
                  <c:v>2.7170000000000001</c:v>
                </c:pt>
                <c:pt idx="1352">
                  <c:v>2.7130000000000001</c:v>
                </c:pt>
                <c:pt idx="1353">
                  <c:v>2.7168000000000001</c:v>
                </c:pt>
                <c:pt idx="1354">
                  <c:v>2.7425000000000002</c:v>
                </c:pt>
                <c:pt idx="1355">
                  <c:v>2.7640000000000002</c:v>
                </c:pt>
                <c:pt idx="1356">
                  <c:v>2.7622999999999998</c:v>
                </c:pt>
                <c:pt idx="1357">
                  <c:v>2.7206999999999999</c:v>
                </c:pt>
                <c:pt idx="1358">
                  <c:v>2.7145000000000001</c:v>
                </c:pt>
                <c:pt idx="1359">
                  <c:v>2.7250000000000001</c:v>
                </c:pt>
                <c:pt idx="1360">
                  <c:v>2.7406000000000001</c:v>
                </c:pt>
                <c:pt idx="1361">
                  <c:v>2.7488999999999999</c:v>
                </c:pt>
                <c:pt idx="1362">
                  <c:v>2.7395</c:v>
                </c:pt>
                <c:pt idx="1363">
                  <c:v>2.7395</c:v>
                </c:pt>
                <c:pt idx="1364">
                  <c:v>2.7255000000000003</c:v>
                </c:pt>
                <c:pt idx="1365">
                  <c:v>2.7</c:v>
                </c:pt>
                <c:pt idx="1366">
                  <c:v>2.6755</c:v>
                </c:pt>
                <c:pt idx="1367">
                  <c:v>2.6790000000000003</c:v>
                </c:pt>
                <c:pt idx="1368">
                  <c:v>2.6588000000000003</c:v>
                </c:pt>
                <c:pt idx="1369">
                  <c:v>2.641</c:v>
                </c:pt>
                <c:pt idx="1370">
                  <c:v>2.6297000000000001</c:v>
                </c:pt>
                <c:pt idx="1371">
                  <c:v>2.6015000000000001</c:v>
                </c:pt>
                <c:pt idx="1372">
                  <c:v>2.5930999999999997</c:v>
                </c:pt>
                <c:pt idx="1373">
                  <c:v>2.585</c:v>
                </c:pt>
                <c:pt idx="1374">
                  <c:v>2.5865</c:v>
                </c:pt>
                <c:pt idx="1375">
                  <c:v>2.5667999999999997</c:v>
                </c:pt>
                <c:pt idx="1376">
                  <c:v>2.5609999999999999</c:v>
                </c:pt>
                <c:pt idx="1377">
                  <c:v>2.5899000000000001</c:v>
                </c:pt>
                <c:pt idx="1378">
                  <c:v>2.6147999999999998</c:v>
                </c:pt>
                <c:pt idx="1379">
                  <c:v>2.6070000000000002</c:v>
                </c:pt>
                <c:pt idx="1380">
                  <c:v>2.5695000000000001</c:v>
                </c:pt>
                <c:pt idx="1381">
                  <c:v>2.5636000000000001</c:v>
                </c:pt>
                <c:pt idx="1382">
                  <c:v>2.5499999999999998</c:v>
                </c:pt>
                <c:pt idx="1383">
                  <c:v>2.5375000000000001</c:v>
                </c:pt>
                <c:pt idx="1384">
                  <c:v>2.5243000000000002</c:v>
                </c:pt>
                <c:pt idx="1385">
                  <c:v>2.536</c:v>
                </c:pt>
                <c:pt idx="1386">
                  <c:v>2.5145999999999997</c:v>
                </c:pt>
                <c:pt idx="1387">
                  <c:v>2.5425</c:v>
                </c:pt>
                <c:pt idx="1388">
                  <c:v>2.528</c:v>
                </c:pt>
                <c:pt idx="1389">
                  <c:v>2.5105</c:v>
                </c:pt>
                <c:pt idx="1390">
                  <c:v>2.4885999999999999</c:v>
                </c:pt>
                <c:pt idx="1391">
                  <c:v>2.4638999999999998</c:v>
                </c:pt>
                <c:pt idx="1392">
                  <c:v>2.4624999999999999</c:v>
                </c:pt>
                <c:pt idx="1393">
                  <c:v>2.4569999999999999</c:v>
                </c:pt>
                <c:pt idx="1394">
                  <c:v>2.4504999999999999</c:v>
                </c:pt>
                <c:pt idx="1395">
                  <c:v>2.4689999999999999</c:v>
                </c:pt>
                <c:pt idx="1396">
                  <c:v>2.4529999999999998</c:v>
                </c:pt>
                <c:pt idx="1397">
                  <c:v>2.4712999999999998</c:v>
                </c:pt>
                <c:pt idx="1398">
                  <c:v>2.4735</c:v>
                </c:pt>
                <c:pt idx="1399">
                  <c:v>2.4754999999999998</c:v>
                </c:pt>
                <c:pt idx="1400">
                  <c:v>2.4807999999999999</c:v>
                </c:pt>
                <c:pt idx="1401">
                  <c:v>2.4569999999999999</c:v>
                </c:pt>
                <c:pt idx="1402">
                  <c:v>2.4407999999999999</c:v>
                </c:pt>
                <c:pt idx="1403">
                  <c:v>2.4417</c:v>
                </c:pt>
                <c:pt idx="1404">
                  <c:v>2.4258999999999999</c:v>
                </c:pt>
                <c:pt idx="1405">
                  <c:v>2.4276</c:v>
                </c:pt>
                <c:pt idx="1406">
                  <c:v>2.4087999999999998</c:v>
                </c:pt>
                <c:pt idx="1407">
                  <c:v>2.4087999999999998</c:v>
                </c:pt>
                <c:pt idx="1408">
                  <c:v>2.3849999999999998</c:v>
                </c:pt>
                <c:pt idx="1409">
                  <c:v>2.3677000000000001</c:v>
                </c:pt>
                <c:pt idx="1410">
                  <c:v>2.4076</c:v>
                </c:pt>
                <c:pt idx="1411">
                  <c:v>2.4569999999999999</c:v>
                </c:pt>
                <c:pt idx="1412">
                  <c:v>2.4159999999999999</c:v>
                </c:pt>
                <c:pt idx="1413">
                  <c:v>2.4255</c:v>
                </c:pt>
                <c:pt idx="1414">
                  <c:v>2.4504999999999999</c:v>
                </c:pt>
                <c:pt idx="1415">
                  <c:v>2.4565000000000001</c:v>
                </c:pt>
                <c:pt idx="1416">
                  <c:v>2.4620000000000002</c:v>
                </c:pt>
                <c:pt idx="1417">
                  <c:v>2.4961000000000002</c:v>
                </c:pt>
                <c:pt idx="1418">
                  <c:v>2.4733000000000001</c:v>
                </c:pt>
                <c:pt idx="1419">
                  <c:v>2.444</c:v>
                </c:pt>
                <c:pt idx="1420">
                  <c:v>2.4342000000000001</c:v>
                </c:pt>
                <c:pt idx="1421">
                  <c:v>2.4233000000000002</c:v>
                </c:pt>
                <c:pt idx="1422">
                  <c:v>2.4051</c:v>
                </c:pt>
                <c:pt idx="1423">
                  <c:v>2.383</c:v>
                </c:pt>
                <c:pt idx="1424">
                  <c:v>2.3890000000000002</c:v>
                </c:pt>
                <c:pt idx="1425">
                  <c:v>2.371</c:v>
                </c:pt>
                <c:pt idx="1426">
                  <c:v>2.3851</c:v>
                </c:pt>
                <c:pt idx="1427">
                  <c:v>2.4047000000000001</c:v>
                </c:pt>
                <c:pt idx="1428">
                  <c:v>2.379</c:v>
                </c:pt>
                <c:pt idx="1429">
                  <c:v>2.3750999999999998</c:v>
                </c:pt>
                <c:pt idx="1430">
                  <c:v>2.3696000000000002</c:v>
                </c:pt>
                <c:pt idx="1431">
                  <c:v>2.3525</c:v>
                </c:pt>
                <c:pt idx="1432">
                  <c:v>2.3325</c:v>
                </c:pt>
                <c:pt idx="1433">
                  <c:v>2.3565</c:v>
                </c:pt>
                <c:pt idx="1434">
                  <c:v>2.3664999999999998</c:v>
                </c:pt>
                <c:pt idx="1435">
                  <c:v>2.3773</c:v>
                </c:pt>
                <c:pt idx="1436">
                  <c:v>2.3938999999999999</c:v>
                </c:pt>
                <c:pt idx="1437">
                  <c:v>2.3773</c:v>
                </c:pt>
                <c:pt idx="1438">
                  <c:v>2.3749000000000002</c:v>
                </c:pt>
                <c:pt idx="1439">
                  <c:v>2.3405</c:v>
                </c:pt>
                <c:pt idx="1440">
                  <c:v>2.3395000000000001</c:v>
                </c:pt>
                <c:pt idx="1441">
                  <c:v>2.3555999999999999</c:v>
                </c:pt>
                <c:pt idx="1442">
                  <c:v>2.3359999999999999</c:v>
                </c:pt>
                <c:pt idx="1443">
                  <c:v>2.3395000000000001</c:v>
                </c:pt>
                <c:pt idx="1444">
                  <c:v>2.3351999999999999</c:v>
                </c:pt>
                <c:pt idx="1445">
                  <c:v>2.343</c:v>
                </c:pt>
                <c:pt idx="1446">
                  <c:v>2.3393999999999999</c:v>
                </c:pt>
                <c:pt idx="1447">
                  <c:v>2.3570000000000002</c:v>
                </c:pt>
                <c:pt idx="1448">
                  <c:v>2.3963000000000001</c:v>
                </c:pt>
                <c:pt idx="1449">
                  <c:v>2.4870000000000001</c:v>
                </c:pt>
                <c:pt idx="1450">
                  <c:v>2.431</c:v>
                </c:pt>
                <c:pt idx="1451">
                  <c:v>2.4405000000000001</c:v>
                </c:pt>
                <c:pt idx="1452">
                  <c:v>2.4081000000000001</c:v>
                </c:pt>
                <c:pt idx="1453">
                  <c:v>2.3786999999999998</c:v>
                </c:pt>
                <c:pt idx="1454">
                  <c:v>2.3692000000000002</c:v>
                </c:pt>
                <c:pt idx="1455">
                  <c:v>2.339</c:v>
                </c:pt>
                <c:pt idx="1456">
                  <c:v>2.3115000000000001</c:v>
                </c:pt>
                <c:pt idx="1457">
                  <c:v>2.3037999999999998</c:v>
                </c:pt>
                <c:pt idx="1458">
                  <c:v>2.3124000000000002</c:v>
                </c:pt>
                <c:pt idx="1459">
                  <c:v>2.3289</c:v>
                </c:pt>
                <c:pt idx="1460">
                  <c:v>2.2875000000000001</c:v>
                </c:pt>
                <c:pt idx="1461">
                  <c:v>2.2782</c:v>
                </c:pt>
                <c:pt idx="1462">
                  <c:v>2.3651</c:v>
                </c:pt>
                <c:pt idx="1463">
                  <c:v>2.3731999999999998</c:v>
                </c:pt>
                <c:pt idx="1464">
                  <c:v>2.3330000000000002</c:v>
                </c:pt>
                <c:pt idx="1465">
                  <c:v>2.347</c:v>
                </c:pt>
                <c:pt idx="1466">
                  <c:v>2.3544999999999998</c:v>
                </c:pt>
                <c:pt idx="1467">
                  <c:v>2.3976000000000002</c:v>
                </c:pt>
                <c:pt idx="1468">
                  <c:v>2.4485999999999999</c:v>
                </c:pt>
                <c:pt idx="1469">
                  <c:v>2.3731</c:v>
                </c:pt>
                <c:pt idx="1470">
                  <c:v>2.4005000000000001</c:v>
                </c:pt>
                <c:pt idx="1471">
                  <c:v>2.4527999999999999</c:v>
                </c:pt>
                <c:pt idx="1472">
                  <c:v>2.4005000000000001</c:v>
                </c:pt>
                <c:pt idx="1473">
                  <c:v>2.4024999999999999</c:v>
                </c:pt>
                <c:pt idx="1474">
                  <c:v>2.3883000000000001</c:v>
                </c:pt>
                <c:pt idx="1475">
                  <c:v>2.383</c:v>
                </c:pt>
                <c:pt idx="1476">
                  <c:v>2.3570000000000002</c:v>
                </c:pt>
                <c:pt idx="1477">
                  <c:v>2.3561000000000001</c:v>
                </c:pt>
                <c:pt idx="1478">
                  <c:v>2.3304999999999998</c:v>
                </c:pt>
                <c:pt idx="1479">
                  <c:v>2.3340000000000001</c:v>
                </c:pt>
                <c:pt idx="1480">
                  <c:v>2.3239999999999998</c:v>
                </c:pt>
                <c:pt idx="1481">
                  <c:v>2.3247999999999998</c:v>
                </c:pt>
                <c:pt idx="1482">
                  <c:v>2.319</c:v>
                </c:pt>
                <c:pt idx="1483">
                  <c:v>2.3090000000000002</c:v>
                </c:pt>
                <c:pt idx="1484">
                  <c:v>2.3189000000000002</c:v>
                </c:pt>
                <c:pt idx="1485">
                  <c:v>2.3330000000000002</c:v>
                </c:pt>
                <c:pt idx="1486">
                  <c:v>2.3205</c:v>
                </c:pt>
                <c:pt idx="1487">
                  <c:v>2.3005</c:v>
                </c:pt>
                <c:pt idx="1488">
                  <c:v>2.2988</c:v>
                </c:pt>
                <c:pt idx="1489">
                  <c:v>2.294</c:v>
                </c:pt>
                <c:pt idx="1490">
                  <c:v>2.2970000000000002</c:v>
                </c:pt>
                <c:pt idx="1491">
                  <c:v>2.2749999999999999</c:v>
                </c:pt>
                <c:pt idx="1492">
                  <c:v>2.2747999999999999</c:v>
                </c:pt>
                <c:pt idx="1493">
                  <c:v>2.2645</c:v>
                </c:pt>
                <c:pt idx="1494">
                  <c:v>2.2484999999999999</c:v>
                </c:pt>
                <c:pt idx="1495">
                  <c:v>2.2599999999999998</c:v>
                </c:pt>
                <c:pt idx="1496">
                  <c:v>2.2271999999999998</c:v>
                </c:pt>
                <c:pt idx="1497">
                  <c:v>2.214</c:v>
                </c:pt>
                <c:pt idx="1498">
                  <c:v>2.2275</c:v>
                </c:pt>
                <c:pt idx="1499">
                  <c:v>2.2364999999999999</c:v>
                </c:pt>
                <c:pt idx="1500">
                  <c:v>2.2625000000000002</c:v>
                </c:pt>
                <c:pt idx="1501">
                  <c:v>2.2677999999999998</c:v>
                </c:pt>
                <c:pt idx="1502">
                  <c:v>2.2904999999999998</c:v>
                </c:pt>
                <c:pt idx="1503">
                  <c:v>2.2499000000000002</c:v>
                </c:pt>
                <c:pt idx="1504">
                  <c:v>2.2414999999999998</c:v>
                </c:pt>
                <c:pt idx="1505">
                  <c:v>2.2334999999999998</c:v>
                </c:pt>
                <c:pt idx="1506">
                  <c:v>2.2545000000000002</c:v>
                </c:pt>
                <c:pt idx="1507">
                  <c:v>2.2685</c:v>
                </c:pt>
                <c:pt idx="1508">
                  <c:v>2.2450000000000001</c:v>
                </c:pt>
                <c:pt idx="1509">
                  <c:v>2.2359999999999998</c:v>
                </c:pt>
                <c:pt idx="1510">
                  <c:v>2.242</c:v>
                </c:pt>
                <c:pt idx="1511">
                  <c:v>2.2383000000000002</c:v>
                </c:pt>
                <c:pt idx="1512">
                  <c:v>2.2595000000000001</c:v>
                </c:pt>
                <c:pt idx="1513">
                  <c:v>2.2650000000000001</c:v>
                </c:pt>
                <c:pt idx="1514">
                  <c:v>2.2610000000000001</c:v>
                </c:pt>
                <c:pt idx="1515">
                  <c:v>2.2635000000000001</c:v>
                </c:pt>
                <c:pt idx="1516">
                  <c:v>2.2867999999999999</c:v>
                </c:pt>
                <c:pt idx="1517">
                  <c:v>2.2894999999999999</c:v>
                </c:pt>
                <c:pt idx="1518">
                  <c:v>2.2650000000000001</c:v>
                </c:pt>
                <c:pt idx="1519">
                  <c:v>2.2518000000000002</c:v>
                </c:pt>
                <c:pt idx="1520">
                  <c:v>2.2429999999999999</c:v>
                </c:pt>
                <c:pt idx="1521">
                  <c:v>2.2385000000000002</c:v>
                </c:pt>
                <c:pt idx="1522">
                  <c:v>2.222</c:v>
                </c:pt>
                <c:pt idx="1523">
                  <c:v>2.2120000000000002</c:v>
                </c:pt>
                <c:pt idx="1524">
                  <c:v>2.2065000000000001</c:v>
                </c:pt>
                <c:pt idx="1525">
                  <c:v>2.1935000000000002</c:v>
                </c:pt>
                <c:pt idx="1526">
                  <c:v>2.1755</c:v>
                </c:pt>
                <c:pt idx="1527">
                  <c:v>2.1635</c:v>
                </c:pt>
                <c:pt idx="1528">
                  <c:v>2.1615000000000002</c:v>
                </c:pt>
                <c:pt idx="1529">
                  <c:v>2.2090000000000001</c:v>
                </c:pt>
                <c:pt idx="1530">
                  <c:v>2.2094999999999998</c:v>
                </c:pt>
                <c:pt idx="1531">
                  <c:v>2.2015000000000002</c:v>
                </c:pt>
                <c:pt idx="1532">
                  <c:v>2.1945000000000001</c:v>
                </c:pt>
                <c:pt idx="1533">
                  <c:v>2.226</c:v>
                </c:pt>
                <c:pt idx="1534">
                  <c:v>2.2200000000000002</c:v>
                </c:pt>
                <c:pt idx="1535">
                  <c:v>2.2480000000000002</c:v>
                </c:pt>
                <c:pt idx="1536">
                  <c:v>2.2389999999999999</c:v>
                </c:pt>
                <c:pt idx="1537">
                  <c:v>2.2404999999999999</c:v>
                </c:pt>
                <c:pt idx="1538">
                  <c:v>2.234</c:v>
                </c:pt>
                <c:pt idx="1539">
                  <c:v>2.198</c:v>
                </c:pt>
                <c:pt idx="1540">
                  <c:v>2.1873</c:v>
                </c:pt>
                <c:pt idx="1541">
                  <c:v>2.2035</c:v>
                </c:pt>
                <c:pt idx="1542">
                  <c:v>2.2248000000000001</c:v>
                </c:pt>
                <c:pt idx="1543">
                  <c:v>2.2088000000000001</c:v>
                </c:pt>
                <c:pt idx="1544">
                  <c:v>2.1951999999999998</c:v>
                </c:pt>
                <c:pt idx="1545">
                  <c:v>2.1755</c:v>
                </c:pt>
                <c:pt idx="1546">
                  <c:v>2.1945000000000001</c:v>
                </c:pt>
                <c:pt idx="1547">
                  <c:v>2.2223000000000002</c:v>
                </c:pt>
                <c:pt idx="1548">
                  <c:v>2.2519999999999998</c:v>
                </c:pt>
                <c:pt idx="1549">
                  <c:v>2.2610000000000001</c:v>
                </c:pt>
                <c:pt idx="1550">
                  <c:v>2.2614999999999998</c:v>
                </c:pt>
                <c:pt idx="1551">
                  <c:v>2.2694999999999999</c:v>
                </c:pt>
                <c:pt idx="1552">
                  <c:v>2.3085</c:v>
                </c:pt>
                <c:pt idx="1553">
                  <c:v>2.3370000000000002</c:v>
                </c:pt>
                <c:pt idx="1554">
                  <c:v>2.38</c:v>
                </c:pt>
                <c:pt idx="1555">
                  <c:v>2.3475000000000001</c:v>
                </c:pt>
                <c:pt idx="1556">
                  <c:v>2.3079999999999998</c:v>
                </c:pt>
                <c:pt idx="1557">
                  <c:v>2.3410000000000002</c:v>
                </c:pt>
                <c:pt idx="1558">
                  <c:v>2.3149999999999999</c:v>
                </c:pt>
                <c:pt idx="1559">
                  <c:v>2.3410000000000002</c:v>
                </c:pt>
                <c:pt idx="1560">
                  <c:v>2.3370000000000002</c:v>
                </c:pt>
                <c:pt idx="1561">
                  <c:v>2.3410000000000002</c:v>
                </c:pt>
                <c:pt idx="1562">
                  <c:v>2.3258000000000001</c:v>
                </c:pt>
                <c:pt idx="1563">
                  <c:v>2.3355000000000001</c:v>
                </c:pt>
                <c:pt idx="1564">
                  <c:v>2.3363999999999998</c:v>
                </c:pt>
                <c:pt idx="1565">
                  <c:v>2.3315000000000001</c:v>
                </c:pt>
                <c:pt idx="1566">
                  <c:v>2.286</c:v>
                </c:pt>
                <c:pt idx="1567">
                  <c:v>2.2896999999999998</c:v>
                </c:pt>
                <c:pt idx="1568">
                  <c:v>2.2829999999999999</c:v>
                </c:pt>
                <c:pt idx="1569">
                  <c:v>2.2534999999999998</c:v>
                </c:pt>
                <c:pt idx="1570">
                  <c:v>2.2618</c:v>
                </c:pt>
                <c:pt idx="1571">
                  <c:v>2.2797999999999998</c:v>
                </c:pt>
                <c:pt idx="1572">
                  <c:v>2.2755999999999998</c:v>
                </c:pt>
                <c:pt idx="1573">
                  <c:v>2.2725</c:v>
                </c:pt>
                <c:pt idx="1574">
                  <c:v>2.2715000000000001</c:v>
                </c:pt>
                <c:pt idx="1575">
                  <c:v>2.3035000000000001</c:v>
                </c:pt>
                <c:pt idx="1576">
                  <c:v>2.3165</c:v>
                </c:pt>
                <c:pt idx="1577">
                  <c:v>2.2887</c:v>
                </c:pt>
                <c:pt idx="1578">
                  <c:v>2.2774999999999999</c:v>
                </c:pt>
                <c:pt idx="1579">
                  <c:v>2.2570000000000001</c:v>
                </c:pt>
                <c:pt idx="1580">
                  <c:v>2.2410000000000001</c:v>
                </c:pt>
                <c:pt idx="1581">
                  <c:v>2.2427999999999999</c:v>
                </c:pt>
                <c:pt idx="1582">
                  <c:v>2.2290000000000001</c:v>
                </c:pt>
                <c:pt idx="1583">
                  <c:v>2.21</c:v>
                </c:pt>
                <c:pt idx="1584">
                  <c:v>2.2124999999999999</c:v>
                </c:pt>
                <c:pt idx="1585">
                  <c:v>2.2120000000000002</c:v>
                </c:pt>
                <c:pt idx="1586">
                  <c:v>2.2250000000000001</c:v>
                </c:pt>
                <c:pt idx="1587">
                  <c:v>2.2265000000000001</c:v>
                </c:pt>
                <c:pt idx="1588">
                  <c:v>2.21</c:v>
                </c:pt>
                <c:pt idx="1589">
                  <c:v>2.1755</c:v>
                </c:pt>
                <c:pt idx="1590">
                  <c:v>2.1905000000000001</c:v>
                </c:pt>
                <c:pt idx="1591">
                  <c:v>2.1861999999999999</c:v>
                </c:pt>
                <c:pt idx="1592">
                  <c:v>2.17</c:v>
                </c:pt>
                <c:pt idx="1593">
                  <c:v>2.1615000000000002</c:v>
                </c:pt>
                <c:pt idx="1594">
                  <c:v>2.1545000000000001</c:v>
                </c:pt>
                <c:pt idx="1595">
                  <c:v>2.1379999999999999</c:v>
                </c:pt>
                <c:pt idx="1596">
                  <c:v>2.1360000000000001</c:v>
                </c:pt>
                <c:pt idx="1597">
                  <c:v>2.1160000000000001</c:v>
                </c:pt>
                <c:pt idx="1598">
                  <c:v>2.1175000000000002</c:v>
                </c:pt>
                <c:pt idx="1599">
                  <c:v>2.1175000000000002</c:v>
                </c:pt>
                <c:pt idx="1600">
                  <c:v>2.1659999999999999</c:v>
                </c:pt>
                <c:pt idx="1601">
                  <c:v>2.141</c:v>
                </c:pt>
                <c:pt idx="1602">
                  <c:v>2.1335000000000002</c:v>
                </c:pt>
                <c:pt idx="1603">
                  <c:v>2.14</c:v>
                </c:pt>
                <c:pt idx="1604">
                  <c:v>2.1404999999999998</c:v>
                </c:pt>
                <c:pt idx="1605">
                  <c:v>2.1234999999999999</c:v>
                </c:pt>
                <c:pt idx="1606">
                  <c:v>2.1154999999999999</c:v>
                </c:pt>
                <c:pt idx="1607">
                  <c:v>2.1040000000000001</c:v>
                </c:pt>
                <c:pt idx="1608">
                  <c:v>2.11</c:v>
                </c:pt>
                <c:pt idx="1609">
                  <c:v>2.1475</c:v>
                </c:pt>
                <c:pt idx="1610">
                  <c:v>2.1419999999999999</c:v>
                </c:pt>
                <c:pt idx="1611">
                  <c:v>2.1800000000000002</c:v>
                </c:pt>
                <c:pt idx="1612">
                  <c:v>2.1617999999999999</c:v>
                </c:pt>
                <c:pt idx="1613">
                  <c:v>2.1373000000000002</c:v>
                </c:pt>
                <c:pt idx="1614">
                  <c:v>2.1339999999999999</c:v>
                </c:pt>
                <c:pt idx="1615">
                  <c:v>2.1240000000000001</c:v>
                </c:pt>
                <c:pt idx="1616">
                  <c:v>2.1156999999999999</c:v>
                </c:pt>
                <c:pt idx="1617">
                  <c:v>2.1135000000000002</c:v>
                </c:pt>
                <c:pt idx="1618">
                  <c:v>2.1240000000000001</c:v>
                </c:pt>
                <c:pt idx="1619">
                  <c:v>2.1469999999999998</c:v>
                </c:pt>
                <c:pt idx="1620">
                  <c:v>2.1709999999999998</c:v>
                </c:pt>
                <c:pt idx="1621">
                  <c:v>2.1539000000000001</c:v>
                </c:pt>
                <c:pt idx="1622">
                  <c:v>2.1615000000000002</c:v>
                </c:pt>
                <c:pt idx="1623">
                  <c:v>2.1579999999999999</c:v>
                </c:pt>
                <c:pt idx="1624">
                  <c:v>2.1739999999999999</c:v>
                </c:pt>
                <c:pt idx="1625">
                  <c:v>2.2410000000000001</c:v>
                </c:pt>
                <c:pt idx="1626">
                  <c:v>2.2141999999999999</c:v>
                </c:pt>
                <c:pt idx="1627">
                  <c:v>2.1869999999999998</c:v>
                </c:pt>
                <c:pt idx="1628">
                  <c:v>2.1640000000000001</c:v>
                </c:pt>
                <c:pt idx="1629">
                  <c:v>2.1406999999999998</c:v>
                </c:pt>
                <c:pt idx="1630">
                  <c:v>2.1402999999999999</c:v>
                </c:pt>
                <c:pt idx="1631">
                  <c:v>2.1377999999999999</c:v>
                </c:pt>
                <c:pt idx="1632">
                  <c:v>2.133</c:v>
                </c:pt>
                <c:pt idx="1633">
                  <c:v>2.149</c:v>
                </c:pt>
                <c:pt idx="1634">
                  <c:v>2.1549999999999998</c:v>
                </c:pt>
                <c:pt idx="1635">
                  <c:v>2.1310000000000002</c:v>
                </c:pt>
                <c:pt idx="1636">
                  <c:v>2.1364000000000001</c:v>
                </c:pt>
                <c:pt idx="1637">
                  <c:v>2.1379999999999999</c:v>
                </c:pt>
                <c:pt idx="1638">
                  <c:v>2.1379999999999999</c:v>
                </c:pt>
                <c:pt idx="1639">
                  <c:v>2.1374</c:v>
                </c:pt>
                <c:pt idx="1640">
                  <c:v>2.1154000000000002</c:v>
                </c:pt>
                <c:pt idx="1641">
                  <c:v>2.1147</c:v>
                </c:pt>
                <c:pt idx="1642">
                  <c:v>2.12</c:v>
                </c:pt>
                <c:pt idx="1643">
                  <c:v>2.1215000000000002</c:v>
                </c:pt>
                <c:pt idx="1644">
                  <c:v>2.1139999999999999</c:v>
                </c:pt>
                <c:pt idx="1645">
                  <c:v>2.1305000000000001</c:v>
                </c:pt>
                <c:pt idx="1646">
                  <c:v>2.1189999999999998</c:v>
                </c:pt>
                <c:pt idx="1647">
                  <c:v>2.1013999999999999</c:v>
                </c:pt>
                <c:pt idx="1648">
                  <c:v>2.0870000000000002</c:v>
                </c:pt>
                <c:pt idx="1649">
                  <c:v>2.08</c:v>
                </c:pt>
                <c:pt idx="1650">
                  <c:v>2.0617999999999999</c:v>
                </c:pt>
                <c:pt idx="1651">
                  <c:v>2.0760999999999998</c:v>
                </c:pt>
                <c:pt idx="1652">
                  <c:v>2.0703</c:v>
                </c:pt>
                <c:pt idx="1653">
                  <c:v>2.0554999999999999</c:v>
                </c:pt>
                <c:pt idx="1654">
                  <c:v>2.0739999999999998</c:v>
                </c:pt>
                <c:pt idx="1655">
                  <c:v>2.0590000000000002</c:v>
                </c:pt>
                <c:pt idx="1656">
                  <c:v>2.0741999999999998</c:v>
                </c:pt>
                <c:pt idx="1657">
                  <c:v>2.0981000000000001</c:v>
                </c:pt>
                <c:pt idx="1658">
                  <c:v>2.1444999999999999</c:v>
                </c:pt>
                <c:pt idx="1659">
                  <c:v>2.1665000000000001</c:v>
                </c:pt>
                <c:pt idx="1660">
                  <c:v>2.1360000000000001</c:v>
                </c:pt>
                <c:pt idx="1661">
                  <c:v>2.2094999999999998</c:v>
                </c:pt>
                <c:pt idx="1662">
                  <c:v>2.1804999999999999</c:v>
                </c:pt>
                <c:pt idx="1663">
                  <c:v>2.2090000000000001</c:v>
                </c:pt>
                <c:pt idx="1664">
                  <c:v>2.298</c:v>
                </c:pt>
                <c:pt idx="1665">
                  <c:v>2.3525</c:v>
                </c:pt>
                <c:pt idx="1666">
                  <c:v>2.3275000000000001</c:v>
                </c:pt>
                <c:pt idx="1667">
                  <c:v>2.278</c:v>
                </c:pt>
                <c:pt idx="1668">
                  <c:v>2.2414999999999998</c:v>
                </c:pt>
                <c:pt idx="1669">
                  <c:v>2.2930000000000001</c:v>
                </c:pt>
                <c:pt idx="1670">
                  <c:v>2.3125</c:v>
                </c:pt>
                <c:pt idx="1671">
                  <c:v>2.3069999999999999</c:v>
                </c:pt>
                <c:pt idx="1672">
                  <c:v>2.2450999999999999</c:v>
                </c:pt>
                <c:pt idx="1673">
                  <c:v>2.2766000000000002</c:v>
                </c:pt>
                <c:pt idx="1674">
                  <c:v>2.2645</c:v>
                </c:pt>
                <c:pt idx="1675">
                  <c:v>2.242</c:v>
                </c:pt>
                <c:pt idx="1676">
                  <c:v>2.2545000000000002</c:v>
                </c:pt>
                <c:pt idx="1677">
                  <c:v>2.2585000000000002</c:v>
                </c:pt>
                <c:pt idx="1678">
                  <c:v>2.2591999999999999</c:v>
                </c:pt>
                <c:pt idx="1679">
                  <c:v>2.2890000000000001</c:v>
                </c:pt>
                <c:pt idx="1680">
                  <c:v>2.3096000000000001</c:v>
                </c:pt>
                <c:pt idx="1681">
                  <c:v>2.2810000000000001</c:v>
                </c:pt>
                <c:pt idx="1682">
                  <c:v>2.2635000000000001</c:v>
                </c:pt>
                <c:pt idx="1683">
                  <c:v>2.2450000000000001</c:v>
                </c:pt>
                <c:pt idx="1684">
                  <c:v>2.2603</c:v>
                </c:pt>
                <c:pt idx="1685">
                  <c:v>2.2355</c:v>
                </c:pt>
                <c:pt idx="1686">
                  <c:v>2.2267000000000001</c:v>
                </c:pt>
                <c:pt idx="1687">
                  <c:v>2.2389999999999999</c:v>
                </c:pt>
                <c:pt idx="1688">
                  <c:v>2.2315</c:v>
                </c:pt>
                <c:pt idx="1689">
                  <c:v>2.2410000000000001</c:v>
                </c:pt>
                <c:pt idx="1690">
                  <c:v>2.2404999999999999</c:v>
                </c:pt>
                <c:pt idx="1691">
                  <c:v>2.2200000000000002</c:v>
                </c:pt>
                <c:pt idx="1692">
                  <c:v>2.1775000000000002</c:v>
                </c:pt>
                <c:pt idx="1693">
                  <c:v>2.165</c:v>
                </c:pt>
                <c:pt idx="1694">
                  <c:v>2.1684000000000001</c:v>
                </c:pt>
                <c:pt idx="1695">
                  <c:v>2.17</c:v>
                </c:pt>
                <c:pt idx="1696">
                  <c:v>2.2080000000000002</c:v>
                </c:pt>
                <c:pt idx="1697">
                  <c:v>2.177</c:v>
                </c:pt>
                <c:pt idx="1698">
                  <c:v>2.1819999999999999</c:v>
                </c:pt>
                <c:pt idx="1699">
                  <c:v>2.1789000000000001</c:v>
                </c:pt>
                <c:pt idx="1700">
                  <c:v>2.1829999999999998</c:v>
                </c:pt>
                <c:pt idx="1701">
                  <c:v>2.2025000000000001</c:v>
                </c:pt>
                <c:pt idx="1702">
                  <c:v>2.2244000000000002</c:v>
                </c:pt>
                <c:pt idx="1703">
                  <c:v>2.2120000000000002</c:v>
                </c:pt>
                <c:pt idx="1704">
                  <c:v>2.2016</c:v>
                </c:pt>
                <c:pt idx="1705">
                  <c:v>2.1909999999999998</c:v>
                </c:pt>
                <c:pt idx="1706">
                  <c:v>2.1764999999999999</c:v>
                </c:pt>
                <c:pt idx="1707">
                  <c:v>2.1911</c:v>
                </c:pt>
                <c:pt idx="1708">
                  <c:v>2.1987000000000001</c:v>
                </c:pt>
                <c:pt idx="1709">
                  <c:v>2.1896</c:v>
                </c:pt>
                <c:pt idx="1710">
                  <c:v>2.2004999999999999</c:v>
                </c:pt>
                <c:pt idx="1711">
                  <c:v>2.1949999999999998</c:v>
                </c:pt>
                <c:pt idx="1712">
                  <c:v>2.1922000000000001</c:v>
                </c:pt>
                <c:pt idx="1713">
                  <c:v>2.1753999999999998</c:v>
                </c:pt>
                <c:pt idx="1714">
                  <c:v>2.177</c:v>
                </c:pt>
                <c:pt idx="1715">
                  <c:v>2.1909999999999998</c:v>
                </c:pt>
                <c:pt idx="1716">
                  <c:v>2.1821000000000002</c:v>
                </c:pt>
                <c:pt idx="1717">
                  <c:v>2.1760000000000002</c:v>
                </c:pt>
                <c:pt idx="1718">
                  <c:v>2.1814</c:v>
                </c:pt>
                <c:pt idx="1719">
                  <c:v>2.1850999999999998</c:v>
                </c:pt>
                <c:pt idx="1720">
                  <c:v>2.1714000000000002</c:v>
                </c:pt>
                <c:pt idx="1721">
                  <c:v>2.1661999999999999</c:v>
                </c:pt>
                <c:pt idx="1722">
                  <c:v>2.1564999999999999</c:v>
                </c:pt>
                <c:pt idx="1723">
                  <c:v>2.1659999999999999</c:v>
                </c:pt>
                <c:pt idx="1724">
                  <c:v>2.1635</c:v>
                </c:pt>
                <c:pt idx="1725">
                  <c:v>2.1434000000000002</c:v>
                </c:pt>
                <c:pt idx="1726">
                  <c:v>2.1408999999999998</c:v>
                </c:pt>
                <c:pt idx="1727">
                  <c:v>2.1415000000000002</c:v>
                </c:pt>
                <c:pt idx="1728">
                  <c:v>2.1469</c:v>
                </c:pt>
                <c:pt idx="1729">
                  <c:v>2.1286</c:v>
                </c:pt>
                <c:pt idx="1730">
                  <c:v>2.1341000000000001</c:v>
                </c:pt>
                <c:pt idx="1731">
                  <c:v>2.1515</c:v>
                </c:pt>
                <c:pt idx="1732">
                  <c:v>2.1526000000000001</c:v>
                </c:pt>
                <c:pt idx="1733">
                  <c:v>2.1560000000000001</c:v>
                </c:pt>
                <c:pt idx="1734">
                  <c:v>2.1404000000000001</c:v>
                </c:pt>
                <c:pt idx="1735">
                  <c:v>2.1368999999999998</c:v>
                </c:pt>
                <c:pt idx="1736">
                  <c:v>2.1364999999999998</c:v>
                </c:pt>
                <c:pt idx="1737">
                  <c:v>2.145</c:v>
                </c:pt>
                <c:pt idx="1738">
                  <c:v>2.1390000000000002</c:v>
                </c:pt>
                <c:pt idx="1739">
                  <c:v>2.1230000000000002</c:v>
                </c:pt>
                <c:pt idx="1740">
                  <c:v>2.1385999999999998</c:v>
                </c:pt>
                <c:pt idx="1741">
                  <c:v>2.15</c:v>
                </c:pt>
                <c:pt idx="1742">
                  <c:v>2.1524000000000001</c:v>
                </c:pt>
                <c:pt idx="1743">
                  <c:v>2.1579999999999999</c:v>
                </c:pt>
                <c:pt idx="1744">
                  <c:v>2.1854</c:v>
                </c:pt>
                <c:pt idx="1745">
                  <c:v>2.1682999999999999</c:v>
                </c:pt>
                <c:pt idx="1746">
                  <c:v>2.1602000000000001</c:v>
                </c:pt>
                <c:pt idx="1747">
                  <c:v>2.16</c:v>
                </c:pt>
                <c:pt idx="1748">
                  <c:v>2.1509999999999998</c:v>
                </c:pt>
                <c:pt idx="1749">
                  <c:v>2.1467000000000001</c:v>
                </c:pt>
                <c:pt idx="1750">
                  <c:v>2.1591</c:v>
                </c:pt>
                <c:pt idx="1751">
                  <c:v>2.1758999999999999</c:v>
                </c:pt>
                <c:pt idx="1752">
                  <c:v>2.2120000000000002</c:v>
                </c:pt>
                <c:pt idx="1753">
                  <c:v>2.2075</c:v>
                </c:pt>
                <c:pt idx="1754">
                  <c:v>2.2202999999999999</c:v>
                </c:pt>
                <c:pt idx="1755">
                  <c:v>2.1871</c:v>
                </c:pt>
                <c:pt idx="1756">
                  <c:v>2.1861999999999999</c:v>
                </c:pt>
                <c:pt idx="1757">
                  <c:v>2.17</c:v>
                </c:pt>
                <c:pt idx="1758">
                  <c:v>2.169</c:v>
                </c:pt>
                <c:pt idx="1759">
                  <c:v>2.1564999999999999</c:v>
                </c:pt>
                <c:pt idx="1760">
                  <c:v>2.1753999999999998</c:v>
                </c:pt>
                <c:pt idx="1761">
                  <c:v>2.1638999999999999</c:v>
                </c:pt>
                <c:pt idx="1762">
                  <c:v>2.1635</c:v>
                </c:pt>
                <c:pt idx="1763">
                  <c:v>2.1619999999999999</c:v>
                </c:pt>
                <c:pt idx="1764">
                  <c:v>2.1551999999999998</c:v>
                </c:pt>
                <c:pt idx="1765">
                  <c:v>2.1553</c:v>
                </c:pt>
                <c:pt idx="1766">
                  <c:v>2.1589999999999998</c:v>
                </c:pt>
                <c:pt idx="1767">
                  <c:v>2.1581000000000001</c:v>
                </c:pt>
                <c:pt idx="1768">
                  <c:v>2.1371000000000002</c:v>
                </c:pt>
                <c:pt idx="1769">
                  <c:v>2.1294</c:v>
                </c:pt>
                <c:pt idx="1770">
                  <c:v>2.1315</c:v>
                </c:pt>
                <c:pt idx="1771">
                  <c:v>2.1371000000000002</c:v>
                </c:pt>
                <c:pt idx="1772">
                  <c:v>2.1408999999999998</c:v>
                </c:pt>
                <c:pt idx="1773">
                  <c:v>2.1402000000000001</c:v>
                </c:pt>
                <c:pt idx="1774">
                  <c:v>2.1391999999999998</c:v>
                </c:pt>
                <c:pt idx="1775">
                  <c:v>2.1501999999999999</c:v>
                </c:pt>
                <c:pt idx="1776">
                  <c:v>2.1442000000000001</c:v>
                </c:pt>
                <c:pt idx="1777">
                  <c:v>2.1442000000000001</c:v>
                </c:pt>
                <c:pt idx="1778">
                  <c:v>2.1335999999999999</c:v>
                </c:pt>
                <c:pt idx="1779">
                  <c:v>2.1494</c:v>
                </c:pt>
                <c:pt idx="1780">
                  <c:v>2.1417000000000002</c:v>
                </c:pt>
                <c:pt idx="1781">
                  <c:v>2.1442000000000001</c:v>
                </c:pt>
                <c:pt idx="1782">
                  <c:v>2.1442000000000001</c:v>
                </c:pt>
                <c:pt idx="1783">
                  <c:v>2.1390000000000002</c:v>
                </c:pt>
                <c:pt idx="1784">
                  <c:v>2.1372</c:v>
                </c:pt>
                <c:pt idx="1785">
                  <c:v>2.1379000000000001</c:v>
                </c:pt>
                <c:pt idx="1786">
                  <c:v>2.1444999999999999</c:v>
                </c:pt>
                <c:pt idx="1787">
                  <c:v>2.1415000000000002</c:v>
                </c:pt>
                <c:pt idx="1788">
                  <c:v>2.1514000000000002</c:v>
                </c:pt>
                <c:pt idx="1789">
                  <c:v>2.1688000000000001</c:v>
                </c:pt>
                <c:pt idx="1790">
                  <c:v>2.1480000000000001</c:v>
                </c:pt>
                <c:pt idx="1791">
                  <c:v>2.1469999999999998</c:v>
                </c:pt>
                <c:pt idx="1792">
                  <c:v>2.1528</c:v>
                </c:pt>
                <c:pt idx="1793">
                  <c:v>2.1604999999999999</c:v>
                </c:pt>
                <c:pt idx="1794">
                  <c:v>2.16</c:v>
                </c:pt>
                <c:pt idx="1795">
                  <c:v>2.1631999999999998</c:v>
                </c:pt>
                <c:pt idx="1796">
                  <c:v>2.1659999999999999</c:v>
                </c:pt>
                <c:pt idx="1797">
                  <c:v>2.1684999999999999</c:v>
                </c:pt>
                <c:pt idx="1798">
                  <c:v>2.1690999999999998</c:v>
                </c:pt>
                <c:pt idx="1799">
                  <c:v>2.1911999999999998</c:v>
                </c:pt>
                <c:pt idx="1800">
                  <c:v>2.1867999999999999</c:v>
                </c:pt>
                <c:pt idx="1801">
                  <c:v>2.1686000000000001</c:v>
                </c:pt>
                <c:pt idx="1802">
                  <c:v>2.1648999999999998</c:v>
                </c:pt>
                <c:pt idx="1803">
                  <c:v>2.1667999999999998</c:v>
                </c:pt>
                <c:pt idx="1804">
                  <c:v>2.1637</c:v>
                </c:pt>
                <c:pt idx="1805">
                  <c:v>2.1505000000000001</c:v>
                </c:pt>
                <c:pt idx="1806">
                  <c:v>2.1461999999999999</c:v>
                </c:pt>
                <c:pt idx="1807">
                  <c:v>2.1432000000000002</c:v>
                </c:pt>
                <c:pt idx="1808">
                  <c:v>2.1395</c:v>
                </c:pt>
                <c:pt idx="1809">
                  <c:v>2.1372</c:v>
                </c:pt>
                <c:pt idx="1810">
                  <c:v>2.1516999999999999</c:v>
                </c:pt>
                <c:pt idx="1811">
                  <c:v>2.1469</c:v>
                </c:pt>
                <c:pt idx="1812">
                  <c:v>2.1476000000000002</c:v>
                </c:pt>
                <c:pt idx="1813">
                  <c:v>2.1457999999999999</c:v>
                </c:pt>
                <c:pt idx="1814">
                  <c:v>2.1486999999999998</c:v>
                </c:pt>
                <c:pt idx="1815">
                  <c:v>2.1612</c:v>
                </c:pt>
                <c:pt idx="1816">
                  <c:v>2.1572</c:v>
                </c:pt>
                <c:pt idx="1817">
                  <c:v>2.1570999999999998</c:v>
                </c:pt>
                <c:pt idx="1818">
                  <c:v>2.1478000000000002</c:v>
                </c:pt>
                <c:pt idx="1819">
                  <c:v>2.1478000000000002</c:v>
                </c:pt>
                <c:pt idx="1820">
                  <c:v>2.1429999999999998</c:v>
                </c:pt>
                <c:pt idx="1821">
                  <c:v>2.1432000000000002</c:v>
                </c:pt>
                <c:pt idx="1822">
                  <c:v>2.1362999999999999</c:v>
                </c:pt>
                <c:pt idx="1823">
                  <c:v>2.1364000000000001</c:v>
                </c:pt>
                <c:pt idx="1824">
                  <c:v>2.1364000000000001</c:v>
                </c:pt>
                <c:pt idx="1825">
                  <c:v>2.1311</c:v>
                </c:pt>
                <c:pt idx="1826">
                  <c:v>2.1394000000000002</c:v>
                </c:pt>
                <c:pt idx="1827">
                  <c:v>2.1440999999999999</c:v>
                </c:pt>
                <c:pt idx="1828">
                  <c:v>2.1522999999999999</c:v>
                </c:pt>
                <c:pt idx="1829">
                  <c:v>2.1511</c:v>
                </c:pt>
                <c:pt idx="1830">
                  <c:v>2.149</c:v>
                </c:pt>
                <c:pt idx="1831">
                  <c:v>2.1484999999999999</c:v>
                </c:pt>
                <c:pt idx="1832">
                  <c:v>2.1444999999999999</c:v>
                </c:pt>
                <c:pt idx="1833">
                  <c:v>2.1414</c:v>
                </c:pt>
                <c:pt idx="1834">
                  <c:v>2.1419999999999999</c:v>
                </c:pt>
                <c:pt idx="1835">
                  <c:v>2.1400999999999999</c:v>
                </c:pt>
                <c:pt idx="1836">
                  <c:v>2.1341999999999999</c:v>
                </c:pt>
                <c:pt idx="1837">
                  <c:v>2.1352000000000002</c:v>
                </c:pt>
                <c:pt idx="1838">
                  <c:v>2.1303999999999998</c:v>
                </c:pt>
                <c:pt idx="1839">
                  <c:v>2.1360000000000001</c:v>
                </c:pt>
                <c:pt idx="1840">
                  <c:v>2.1322999999999999</c:v>
                </c:pt>
                <c:pt idx="1841">
                  <c:v>2.1278000000000001</c:v>
                </c:pt>
                <c:pt idx="1842">
                  <c:v>2.133</c:v>
                </c:pt>
                <c:pt idx="1843">
                  <c:v>2.1381000000000001</c:v>
                </c:pt>
                <c:pt idx="1844">
                  <c:v>2.1345000000000001</c:v>
                </c:pt>
                <c:pt idx="1845">
                  <c:v>2.1311</c:v>
                </c:pt>
                <c:pt idx="1846">
                  <c:v>2.1227999999999998</c:v>
                </c:pt>
                <c:pt idx="1847">
                  <c:v>2.1004</c:v>
                </c:pt>
                <c:pt idx="1848">
                  <c:v>2.1042999999999998</c:v>
                </c:pt>
                <c:pt idx="1849">
                  <c:v>2.0931999999999999</c:v>
                </c:pt>
                <c:pt idx="1850">
                  <c:v>2.0859000000000001</c:v>
                </c:pt>
                <c:pt idx="1851">
                  <c:v>2.0924999999999998</c:v>
                </c:pt>
                <c:pt idx="1852">
                  <c:v>2.0929000000000002</c:v>
                </c:pt>
                <c:pt idx="1853">
                  <c:v>2.1080000000000001</c:v>
                </c:pt>
                <c:pt idx="1854">
                  <c:v>2.1135000000000002</c:v>
                </c:pt>
                <c:pt idx="1855">
                  <c:v>2.1076000000000001</c:v>
                </c:pt>
                <c:pt idx="1856">
                  <c:v>2.0914999999999999</c:v>
                </c:pt>
                <c:pt idx="1857">
                  <c:v>2.0933999999999999</c:v>
                </c:pt>
                <c:pt idx="1858">
                  <c:v>2.0920000000000001</c:v>
                </c:pt>
                <c:pt idx="1859">
                  <c:v>2.0920000000000001</c:v>
                </c:pt>
                <c:pt idx="1860">
                  <c:v>2.0840000000000001</c:v>
                </c:pt>
                <c:pt idx="1861">
                  <c:v>2.0764999999999998</c:v>
                </c:pt>
                <c:pt idx="1862">
                  <c:v>2.0815000000000001</c:v>
                </c:pt>
                <c:pt idx="1863">
                  <c:v>2.0876000000000001</c:v>
                </c:pt>
                <c:pt idx="1864">
                  <c:v>2.0825</c:v>
                </c:pt>
                <c:pt idx="1865">
                  <c:v>2.1196999999999999</c:v>
                </c:pt>
                <c:pt idx="1866">
                  <c:v>2.1204999999999998</c:v>
                </c:pt>
                <c:pt idx="1867">
                  <c:v>2.1187</c:v>
                </c:pt>
                <c:pt idx="1868">
                  <c:v>2.1318000000000001</c:v>
                </c:pt>
                <c:pt idx="1869">
                  <c:v>2.1339999999999999</c:v>
                </c:pt>
                <c:pt idx="1870">
                  <c:v>2.1168</c:v>
                </c:pt>
                <c:pt idx="1871">
                  <c:v>2.1122999999999998</c:v>
                </c:pt>
                <c:pt idx="1872">
                  <c:v>2.1065</c:v>
                </c:pt>
                <c:pt idx="1873">
                  <c:v>2.0981999999999998</c:v>
                </c:pt>
                <c:pt idx="1874">
                  <c:v>2.0876000000000001</c:v>
                </c:pt>
                <c:pt idx="1875">
                  <c:v>2.1034000000000002</c:v>
                </c:pt>
                <c:pt idx="1876">
                  <c:v>2.0972</c:v>
                </c:pt>
                <c:pt idx="1877">
                  <c:v>2.0887000000000002</c:v>
                </c:pt>
                <c:pt idx="1878">
                  <c:v>2.0922000000000001</c:v>
                </c:pt>
                <c:pt idx="1879">
                  <c:v>2.0785</c:v>
                </c:pt>
                <c:pt idx="1880">
                  <c:v>2.0762</c:v>
                </c:pt>
                <c:pt idx="1881">
                  <c:v>2.0590000000000002</c:v>
                </c:pt>
                <c:pt idx="1882">
                  <c:v>2.0581999999999998</c:v>
                </c:pt>
                <c:pt idx="1883">
                  <c:v>2.0611999999999999</c:v>
                </c:pt>
                <c:pt idx="1884">
                  <c:v>2.0602</c:v>
                </c:pt>
                <c:pt idx="1885">
                  <c:v>2.0619999999999998</c:v>
                </c:pt>
                <c:pt idx="1886">
                  <c:v>2.0685000000000002</c:v>
                </c:pt>
                <c:pt idx="1887">
                  <c:v>2.0444</c:v>
                </c:pt>
                <c:pt idx="1888">
                  <c:v>2.0594000000000001</c:v>
                </c:pt>
                <c:pt idx="1889">
                  <c:v>2.0478000000000001</c:v>
                </c:pt>
                <c:pt idx="1890">
                  <c:v>2.0362</c:v>
                </c:pt>
                <c:pt idx="1891">
                  <c:v>2.0331999999999999</c:v>
                </c:pt>
                <c:pt idx="1892">
                  <c:v>2.0314000000000001</c:v>
                </c:pt>
                <c:pt idx="1893">
                  <c:v>2.0314000000000001</c:v>
                </c:pt>
                <c:pt idx="1894">
                  <c:v>2.0242</c:v>
                </c:pt>
                <c:pt idx="1895">
                  <c:v>2.0272000000000001</c:v>
                </c:pt>
                <c:pt idx="1896">
                  <c:v>2.0377000000000001</c:v>
                </c:pt>
                <c:pt idx="1897">
                  <c:v>2.0341999999999998</c:v>
                </c:pt>
                <c:pt idx="1898">
                  <c:v>2.0215000000000001</c:v>
                </c:pt>
                <c:pt idx="1899">
                  <c:v>2.0354000000000001</c:v>
                </c:pt>
                <c:pt idx="1900">
                  <c:v>2.0350999999999999</c:v>
                </c:pt>
                <c:pt idx="1901">
                  <c:v>2.0327000000000002</c:v>
                </c:pt>
                <c:pt idx="1902">
                  <c:v>2.0291999999999999</c:v>
                </c:pt>
                <c:pt idx="1903">
                  <c:v>2.0259999999999998</c:v>
                </c:pt>
                <c:pt idx="1904">
                  <c:v>2.0354999999999999</c:v>
                </c:pt>
                <c:pt idx="1905">
                  <c:v>2.0344000000000002</c:v>
                </c:pt>
                <c:pt idx="1906">
                  <c:v>2.0206</c:v>
                </c:pt>
                <c:pt idx="1907">
                  <c:v>2.0272999999999999</c:v>
                </c:pt>
                <c:pt idx="1908">
                  <c:v>2.0312999999999999</c:v>
                </c:pt>
                <c:pt idx="1909">
                  <c:v>2.0345</c:v>
                </c:pt>
                <c:pt idx="1910">
                  <c:v>2.0345</c:v>
                </c:pt>
                <c:pt idx="1911">
                  <c:v>2.0225</c:v>
                </c:pt>
                <c:pt idx="1912">
                  <c:v>2.0270000000000001</c:v>
                </c:pt>
                <c:pt idx="1913">
                  <c:v>2.0335000000000001</c:v>
                </c:pt>
                <c:pt idx="1914">
                  <c:v>2.0202</c:v>
                </c:pt>
                <c:pt idx="1915">
                  <c:v>2.0221</c:v>
                </c:pt>
                <c:pt idx="1916">
                  <c:v>2.0177</c:v>
                </c:pt>
                <c:pt idx="1917">
                  <c:v>2.0222000000000002</c:v>
                </c:pt>
                <c:pt idx="1918">
                  <c:v>2.0183</c:v>
                </c:pt>
                <c:pt idx="1919">
                  <c:v>2.0074999999999998</c:v>
                </c:pt>
                <c:pt idx="1920">
                  <c:v>1.9815</c:v>
                </c:pt>
                <c:pt idx="1921">
                  <c:v>1.9527000000000001</c:v>
                </c:pt>
                <c:pt idx="1922">
                  <c:v>1.952</c:v>
                </c:pt>
                <c:pt idx="1923">
                  <c:v>1.9605999999999999</c:v>
                </c:pt>
                <c:pt idx="1924">
                  <c:v>1.9379999999999999</c:v>
                </c:pt>
                <c:pt idx="1925">
                  <c:v>1.9432</c:v>
                </c:pt>
                <c:pt idx="1926">
                  <c:v>1.9508000000000001</c:v>
                </c:pt>
                <c:pt idx="1927">
                  <c:v>1.9691999999999998</c:v>
                </c:pt>
                <c:pt idx="1928">
                  <c:v>1.9510000000000001</c:v>
                </c:pt>
                <c:pt idx="1929">
                  <c:v>1.9422000000000001</c:v>
                </c:pt>
                <c:pt idx="1930">
                  <c:v>1.9489999999999998</c:v>
                </c:pt>
                <c:pt idx="1931">
                  <c:v>1.94</c:v>
                </c:pt>
                <c:pt idx="1932">
                  <c:v>1.9245000000000001</c:v>
                </c:pt>
                <c:pt idx="1933">
                  <c:v>1.9049</c:v>
                </c:pt>
                <c:pt idx="1934">
                  <c:v>1.927</c:v>
                </c:pt>
                <c:pt idx="1935">
                  <c:v>1.9457</c:v>
                </c:pt>
                <c:pt idx="1936">
                  <c:v>1.9514</c:v>
                </c:pt>
                <c:pt idx="1937">
                  <c:v>1.9653</c:v>
                </c:pt>
                <c:pt idx="1938">
                  <c:v>1.9595</c:v>
                </c:pt>
                <c:pt idx="1939">
                  <c:v>1.9409999999999998</c:v>
                </c:pt>
                <c:pt idx="1940">
                  <c:v>1.946</c:v>
                </c:pt>
                <c:pt idx="1941">
                  <c:v>1.944</c:v>
                </c:pt>
                <c:pt idx="1942">
                  <c:v>1.9256</c:v>
                </c:pt>
                <c:pt idx="1943">
                  <c:v>1.9119999999999999</c:v>
                </c:pt>
                <c:pt idx="1944">
                  <c:v>1.9048</c:v>
                </c:pt>
                <c:pt idx="1945">
                  <c:v>1.9045000000000001</c:v>
                </c:pt>
                <c:pt idx="1946">
                  <c:v>1.9287000000000001</c:v>
                </c:pt>
                <c:pt idx="1947">
                  <c:v>1.9159000000000002</c:v>
                </c:pt>
                <c:pt idx="1948">
                  <c:v>1.9417</c:v>
                </c:pt>
                <c:pt idx="1949">
                  <c:v>1.9504999999999999</c:v>
                </c:pt>
                <c:pt idx="1950">
                  <c:v>1.9535</c:v>
                </c:pt>
                <c:pt idx="1951">
                  <c:v>1.9434</c:v>
                </c:pt>
                <c:pt idx="1952">
                  <c:v>1.9215</c:v>
                </c:pt>
                <c:pt idx="1953">
                  <c:v>1.929</c:v>
                </c:pt>
                <c:pt idx="1954">
                  <c:v>1.915</c:v>
                </c:pt>
                <c:pt idx="1955">
                  <c:v>1.9092</c:v>
                </c:pt>
                <c:pt idx="1956">
                  <c:v>1.9100000000000001</c:v>
                </c:pt>
                <c:pt idx="1957">
                  <c:v>1.9135</c:v>
                </c:pt>
                <c:pt idx="1958">
                  <c:v>1.9020000000000001</c:v>
                </c:pt>
                <c:pt idx="1959">
                  <c:v>1.8959999999999999</c:v>
                </c:pt>
                <c:pt idx="1960">
                  <c:v>1.8917000000000002</c:v>
                </c:pt>
                <c:pt idx="1961">
                  <c:v>1.8917000000000002</c:v>
                </c:pt>
                <c:pt idx="1962">
                  <c:v>1.8731</c:v>
                </c:pt>
                <c:pt idx="1963">
                  <c:v>1.8620000000000001</c:v>
                </c:pt>
                <c:pt idx="1964">
                  <c:v>1.87</c:v>
                </c:pt>
                <c:pt idx="1965">
                  <c:v>1.8599999999999999</c:v>
                </c:pt>
                <c:pt idx="1966">
                  <c:v>1.8595000000000002</c:v>
                </c:pt>
                <c:pt idx="1967">
                  <c:v>1.8542000000000001</c:v>
                </c:pt>
                <c:pt idx="1968">
                  <c:v>1.8565</c:v>
                </c:pt>
                <c:pt idx="1969">
                  <c:v>1.8416999999999999</c:v>
                </c:pt>
                <c:pt idx="1970">
                  <c:v>1.8622000000000001</c:v>
                </c:pt>
                <c:pt idx="1971">
                  <c:v>1.8660000000000001</c:v>
                </c:pt>
                <c:pt idx="1972">
                  <c:v>1.9285000000000001</c:v>
                </c:pt>
                <c:pt idx="1973">
                  <c:v>1.8944999999999999</c:v>
                </c:pt>
                <c:pt idx="1974">
                  <c:v>1.8759000000000001</c:v>
                </c:pt>
                <c:pt idx="1975">
                  <c:v>1.8824999999999998</c:v>
                </c:pt>
                <c:pt idx="1976">
                  <c:v>1.8820000000000001</c:v>
                </c:pt>
                <c:pt idx="1977">
                  <c:v>1.8745000000000001</c:v>
                </c:pt>
                <c:pt idx="1978">
                  <c:v>1.8997999999999999</c:v>
                </c:pt>
                <c:pt idx="1979">
                  <c:v>1.9062999999999999</c:v>
                </c:pt>
                <c:pt idx="1980">
                  <c:v>1.9056</c:v>
                </c:pt>
                <c:pt idx="1981">
                  <c:v>1.8839999999999999</c:v>
                </c:pt>
                <c:pt idx="1982">
                  <c:v>1.9264999999999999</c:v>
                </c:pt>
                <c:pt idx="1983">
                  <c:v>1.9515</c:v>
                </c:pt>
                <c:pt idx="1984">
                  <c:v>1.9422000000000001</c:v>
                </c:pt>
                <c:pt idx="1985">
                  <c:v>1.9853000000000001</c:v>
                </c:pt>
                <c:pt idx="1986">
                  <c:v>2.0295000000000001</c:v>
                </c:pt>
                <c:pt idx="1987">
                  <c:v>2.093</c:v>
                </c:pt>
                <c:pt idx="1988">
                  <c:v>2.0246</c:v>
                </c:pt>
                <c:pt idx="1989">
                  <c:v>2.0287000000000002</c:v>
                </c:pt>
                <c:pt idx="1990">
                  <c:v>2.0341</c:v>
                </c:pt>
                <c:pt idx="1991">
                  <c:v>2.0110000000000001</c:v>
                </c:pt>
                <c:pt idx="1992">
                  <c:v>1.9874000000000001</c:v>
                </c:pt>
                <c:pt idx="1993">
                  <c:v>1.9419</c:v>
                </c:pt>
                <c:pt idx="1994">
                  <c:v>1.9497</c:v>
                </c:pt>
                <c:pt idx="1995">
                  <c:v>2.0015000000000001</c:v>
                </c:pt>
                <c:pt idx="1996">
                  <c:v>1.9658</c:v>
                </c:pt>
                <c:pt idx="1997">
                  <c:v>1.9750000000000001</c:v>
                </c:pt>
                <c:pt idx="1998">
                  <c:v>1.9619</c:v>
                </c:pt>
                <c:pt idx="1999">
                  <c:v>1.954</c:v>
                </c:pt>
                <c:pt idx="2000">
                  <c:v>1.9475</c:v>
                </c:pt>
                <c:pt idx="2001">
                  <c:v>1.9670000000000001</c:v>
                </c:pt>
                <c:pt idx="2002">
                  <c:v>1.9449999999999998</c:v>
                </c:pt>
                <c:pt idx="2003">
                  <c:v>1.9449999999999998</c:v>
                </c:pt>
                <c:pt idx="2004">
                  <c:v>1.9455</c:v>
                </c:pt>
                <c:pt idx="2005">
                  <c:v>1.9237</c:v>
                </c:pt>
                <c:pt idx="2006">
                  <c:v>1.909</c:v>
                </c:pt>
                <c:pt idx="2007">
                  <c:v>1.9039999999999999</c:v>
                </c:pt>
                <c:pt idx="2008">
                  <c:v>1.9005000000000001</c:v>
                </c:pt>
                <c:pt idx="2009">
                  <c:v>1.9195</c:v>
                </c:pt>
                <c:pt idx="2010">
                  <c:v>1.877</c:v>
                </c:pt>
                <c:pt idx="2011">
                  <c:v>1.8681000000000001</c:v>
                </c:pt>
                <c:pt idx="2012">
                  <c:v>1.8818999999999999</c:v>
                </c:pt>
                <c:pt idx="2013">
                  <c:v>1.8677000000000001</c:v>
                </c:pt>
                <c:pt idx="2014">
                  <c:v>1.8700999999999999</c:v>
                </c:pt>
                <c:pt idx="2015">
                  <c:v>1.8591</c:v>
                </c:pt>
                <c:pt idx="2016">
                  <c:v>1.8460000000000001</c:v>
                </c:pt>
                <c:pt idx="2017">
                  <c:v>1.843</c:v>
                </c:pt>
                <c:pt idx="2018">
                  <c:v>1.8336000000000001</c:v>
                </c:pt>
                <c:pt idx="2019">
                  <c:v>1.8090000000000002</c:v>
                </c:pt>
                <c:pt idx="2020">
                  <c:v>1.8242</c:v>
                </c:pt>
                <c:pt idx="2021">
                  <c:v>1.839</c:v>
                </c:pt>
                <c:pt idx="2022">
                  <c:v>1.8244</c:v>
                </c:pt>
                <c:pt idx="2023">
                  <c:v>1.804</c:v>
                </c:pt>
                <c:pt idx="2024">
                  <c:v>1.8178000000000001</c:v>
                </c:pt>
                <c:pt idx="2025">
                  <c:v>1.8029999999999999</c:v>
                </c:pt>
                <c:pt idx="2026">
                  <c:v>1.8041</c:v>
                </c:pt>
                <c:pt idx="2027">
                  <c:v>1.8054999999999999</c:v>
                </c:pt>
                <c:pt idx="2028">
                  <c:v>1.8054999999999999</c:v>
                </c:pt>
                <c:pt idx="2029">
                  <c:v>1.8143</c:v>
                </c:pt>
                <c:pt idx="2030">
                  <c:v>1.8147</c:v>
                </c:pt>
                <c:pt idx="2031">
                  <c:v>1.8216999999999999</c:v>
                </c:pt>
                <c:pt idx="2032">
                  <c:v>1.7848000000000002</c:v>
                </c:pt>
                <c:pt idx="2033">
                  <c:v>1.8035000000000001</c:v>
                </c:pt>
                <c:pt idx="2034">
                  <c:v>1.8169999999999999</c:v>
                </c:pt>
                <c:pt idx="2035">
                  <c:v>1.7966</c:v>
                </c:pt>
                <c:pt idx="2036">
                  <c:v>1.8075999999999999</c:v>
                </c:pt>
                <c:pt idx="2037">
                  <c:v>1.7943</c:v>
                </c:pt>
                <c:pt idx="2038">
                  <c:v>1.768</c:v>
                </c:pt>
                <c:pt idx="2039">
                  <c:v>1.756</c:v>
                </c:pt>
                <c:pt idx="2040">
                  <c:v>1.7524</c:v>
                </c:pt>
                <c:pt idx="2041">
                  <c:v>1.736</c:v>
                </c:pt>
                <c:pt idx="2042">
                  <c:v>1.7477</c:v>
                </c:pt>
                <c:pt idx="2043">
                  <c:v>1.7477</c:v>
                </c:pt>
                <c:pt idx="2044">
                  <c:v>1.7488999999999999</c:v>
                </c:pt>
                <c:pt idx="2045">
                  <c:v>1.7355</c:v>
                </c:pt>
                <c:pt idx="2046">
                  <c:v>1.74</c:v>
                </c:pt>
                <c:pt idx="2047">
                  <c:v>1.7429000000000001</c:v>
                </c:pt>
                <c:pt idx="2048">
                  <c:v>1.7454000000000001</c:v>
                </c:pt>
                <c:pt idx="2049">
                  <c:v>1.7774999999999999</c:v>
                </c:pt>
                <c:pt idx="2050">
                  <c:v>1.766</c:v>
                </c:pt>
                <c:pt idx="2051">
                  <c:v>1.7330000000000001</c:v>
                </c:pt>
                <c:pt idx="2052">
                  <c:v>1.7330000000000001</c:v>
                </c:pt>
                <c:pt idx="2053">
                  <c:v>1.7455000000000001</c:v>
                </c:pt>
                <c:pt idx="2054">
                  <c:v>1.7664</c:v>
                </c:pt>
                <c:pt idx="2055">
                  <c:v>1.7585</c:v>
                </c:pt>
                <c:pt idx="2056">
                  <c:v>1.7759</c:v>
                </c:pt>
                <c:pt idx="2057">
                  <c:v>1.7795000000000001</c:v>
                </c:pt>
                <c:pt idx="2058">
                  <c:v>1.8033000000000001</c:v>
                </c:pt>
                <c:pt idx="2059">
                  <c:v>1.8231999999999999</c:v>
                </c:pt>
                <c:pt idx="2060">
                  <c:v>1.8365</c:v>
                </c:pt>
                <c:pt idx="2061">
                  <c:v>1.794</c:v>
                </c:pt>
                <c:pt idx="2062">
                  <c:v>1.7934999999999999</c:v>
                </c:pt>
                <c:pt idx="2063">
                  <c:v>1.7924</c:v>
                </c:pt>
                <c:pt idx="2064">
                  <c:v>1.7928999999999999</c:v>
                </c:pt>
                <c:pt idx="2065">
                  <c:v>1.8088</c:v>
                </c:pt>
                <c:pt idx="2066">
                  <c:v>1.7964</c:v>
                </c:pt>
                <c:pt idx="2067">
                  <c:v>1.7747999999999999</c:v>
                </c:pt>
                <c:pt idx="2068">
                  <c:v>1.7591000000000001</c:v>
                </c:pt>
                <c:pt idx="2069">
                  <c:v>1.7657</c:v>
                </c:pt>
                <c:pt idx="2070">
                  <c:v>1.7570999999999999</c:v>
                </c:pt>
                <c:pt idx="2071">
                  <c:v>1.7728000000000002</c:v>
                </c:pt>
                <c:pt idx="2072">
                  <c:v>1.782</c:v>
                </c:pt>
                <c:pt idx="2073">
                  <c:v>1.7955000000000001</c:v>
                </c:pt>
                <c:pt idx="2074">
                  <c:v>1.8129999999999999</c:v>
                </c:pt>
                <c:pt idx="2075">
                  <c:v>1.8125</c:v>
                </c:pt>
                <c:pt idx="2076">
                  <c:v>1.8010000000000002</c:v>
                </c:pt>
                <c:pt idx="2077">
                  <c:v>1.804</c:v>
                </c:pt>
                <c:pt idx="2078">
                  <c:v>1.7926</c:v>
                </c:pt>
                <c:pt idx="2079">
                  <c:v>1.7909999999999999</c:v>
                </c:pt>
                <c:pt idx="2080">
                  <c:v>1.7922</c:v>
                </c:pt>
                <c:pt idx="2081">
                  <c:v>1.7711000000000001</c:v>
                </c:pt>
                <c:pt idx="2082">
                  <c:v>1.7602</c:v>
                </c:pt>
                <c:pt idx="2083">
                  <c:v>1.776</c:v>
                </c:pt>
                <c:pt idx="2084">
                  <c:v>1.78</c:v>
                </c:pt>
                <c:pt idx="2085">
                  <c:v>1.78</c:v>
                </c:pt>
                <c:pt idx="2086">
                  <c:v>1.7711999999999999</c:v>
                </c:pt>
                <c:pt idx="2087">
                  <c:v>1.7521</c:v>
                </c:pt>
                <c:pt idx="2088">
                  <c:v>1.7547000000000001</c:v>
                </c:pt>
                <c:pt idx="2089">
                  <c:v>1.764</c:v>
                </c:pt>
                <c:pt idx="2090">
                  <c:v>1.7605</c:v>
                </c:pt>
                <c:pt idx="2091">
                  <c:v>1.7684</c:v>
                </c:pt>
                <c:pt idx="2092">
                  <c:v>1.7570000000000001</c:v>
                </c:pt>
                <c:pt idx="2093">
                  <c:v>1.7471000000000001</c:v>
                </c:pt>
                <c:pt idx="2094">
                  <c:v>1.7342</c:v>
                </c:pt>
                <c:pt idx="2095">
                  <c:v>1.7521</c:v>
                </c:pt>
                <c:pt idx="2096">
                  <c:v>1.7728999999999999</c:v>
                </c:pt>
                <c:pt idx="2097">
                  <c:v>1.7856000000000001</c:v>
                </c:pt>
                <c:pt idx="2098">
                  <c:v>1.7852000000000001</c:v>
                </c:pt>
                <c:pt idx="2099">
                  <c:v>1.8306</c:v>
                </c:pt>
                <c:pt idx="2100">
                  <c:v>1.7924</c:v>
                </c:pt>
                <c:pt idx="2101">
                  <c:v>1.8245</c:v>
                </c:pt>
                <c:pt idx="2102">
                  <c:v>1.7854999999999999</c:v>
                </c:pt>
                <c:pt idx="2103">
                  <c:v>1.7816000000000001</c:v>
                </c:pt>
                <c:pt idx="2104">
                  <c:v>1.7839</c:v>
                </c:pt>
                <c:pt idx="2105">
                  <c:v>1.78</c:v>
                </c:pt>
                <c:pt idx="2106">
                  <c:v>1.7797000000000001</c:v>
                </c:pt>
                <c:pt idx="2107">
                  <c:v>1.7591999999999999</c:v>
                </c:pt>
                <c:pt idx="2108">
                  <c:v>1.7454000000000001</c:v>
                </c:pt>
                <c:pt idx="2109">
                  <c:v>1.744</c:v>
                </c:pt>
                <c:pt idx="2110">
                  <c:v>1.7629999999999999</c:v>
                </c:pt>
                <c:pt idx="2111">
                  <c:v>1.7522</c:v>
                </c:pt>
                <c:pt idx="2112">
                  <c:v>1.7572000000000001</c:v>
                </c:pt>
                <c:pt idx="2113">
                  <c:v>1.7692000000000001</c:v>
                </c:pt>
                <c:pt idx="2114">
                  <c:v>1.7574000000000001</c:v>
                </c:pt>
                <c:pt idx="2115">
                  <c:v>1.7495000000000001</c:v>
                </c:pt>
                <c:pt idx="2116">
                  <c:v>1.7425999999999999</c:v>
                </c:pt>
                <c:pt idx="2117">
                  <c:v>1.7502</c:v>
                </c:pt>
                <c:pt idx="2118">
                  <c:v>1.7534000000000001</c:v>
                </c:pt>
                <c:pt idx="2119">
                  <c:v>1.7353000000000001</c:v>
                </c:pt>
                <c:pt idx="2120">
                  <c:v>1.7322</c:v>
                </c:pt>
                <c:pt idx="2121">
                  <c:v>1.7225000000000001</c:v>
                </c:pt>
                <c:pt idx="2122">
                  <c:v>1.7095</c:v>
                </c:pt>
                <c:pt idx="2123">
                  <c:v>1.7074</c:v>
                </c:pt>
                <c:pt idx="2124">
                  <c:v>1.7050000000000001</c:v>
                </c:pt>
                <c:pt idx="2125">
                  <c:v>1.6839</c:v>
                </c:pt>
                <c:pt idx="2126">
                  <c:v>1.6705000000000001</c:v>
                </c:pt>
                <c:pt idx="2127">
                  <c:v>1.6689000000000001</c:v>
                </c:pt>
                <c:pt idx="2128">
                  <c:v>1.6907000000000001</c:v>
                </c:pt>
                <c:pt idx="2129">
                  <c:v>1.6720000000000002</c:v>
                </c:pt>
                <c:pt idx="2130">
                  <c:v>1.6859</c:v>
                </c:pt>
                <c:pt idx="2131">
                  <c:v>1.6701000000000001</c:v>
                </c:pt>
                <c:pt idx="2132">
                  <c:v>1.6789000000000001</c:v>
                </c:pt>
                <c:pt idx="2133">
                  <c:v>1.6834</c:v>
                </c:pt>
                <c:pt idx="2134">
                  <c:v>1.7063000000000001</c:v>
                </c:pt>
                <c:pt idx="2135">
                  <c:v>1.6821000000000002</c:v>
                </c:pt>
                <c:pt idx="2136">
                  <c:v>1.6737</c:v>
                </c:pt>
                <c:pt idx="2137">
                  <c:v>1.6918</c:v>
                </c:pt>
                <c:pt idx="2138">
                  <c:v>1.7119</c:v>
                </c:pt>
                <c:pt idx="2139">
                  <c:v>1.7225999999999999</c:v>
                </c:pt>
                <c:pt idx="2140">
                  <c:v>1.6891</c:v>
                </c:pt>
                <c:pt idx="2141">
                  <c:v>1.7204999999999999</c:v>
                </c:pt>
                <c:pt idx="2142">
                  <c:v>1.7328000000000001</c:v>
                </c:pt>
                <c:pt idx="2143">
                  <c:v>1.7318</c:v>
                </c:pt>
                <c:pt idx="2144">
                  <c:v>1.7465000000000002</c:v>
                </c:pt>
                <c:pt idx="2145">
                  <c:v>1.7309000000000001</c:v>
                </c:pt>
                <c:pt idx="2146">
                  <c:v>1.7250999999999999</c:v>
                </c:pt>
                <c:pt idx="2147">
                  <c:v>1.736</c:v>
                </c:pt>
                <c:pt idx="2148">
                  <c:v>1.7433999999999998</c:v>
                </c:pt>
                <c:pt idx="2149">
                  <c:v>1.7519</c:v>
                </c:pt>
                <c:pt idx="2150">
                  <c:v>1.7444</c:v>
                </c:pt>
                <c:pt idx="2151">
                  <c:v>1.7269999999999999</c:v>
                </c:pt>
                <c:pt idx="2152">
                  <c:v>1.7170000000000001</c:v>
                </c:pt>
                <c:pt idx="2153">
                  <c:v>1.7095</c:v>
                </c:pt>
                <c:pt idx="2154">
                  <c:v>1.7039</c:v>
                </c:pt>
                <c:pt idx="2155">
                  <c:v>1.6935</c:v>
                </c:pt>
                <c:pt idx="2156">
                  <c:v>1.6884999999999999</c:v>
                </c:pt>
                <c:pt idx="2157">
                  <c:v>1.6840000000000002</c:v>
                </c:pt>
                <c:pt idx="2158">
                  <c:v>1.6905999999999999</c:v>
                </c:pt>
                <c:pt idx="2159">
                  <c:v>1.6870000000000001</c:v>
                </c:pt>
                <c:pt idx="2160">
                  <c:v>1.6832</c:v>
                </c:pt>
                <c:pt idx="2161">
                  <c:v>1.6619000000000002</c:v>
                </c:pt>
                <c:pt idx="2162">
                  <c:v>1.6577</c:v>
                </c:pt>
                <c:pt idx="2163">
                  <c:v>1.669</c:v>
                </c:pt>
                <c:pt idx="2164">
                  <c:v>1.6640000000000001</c:v>
                </c:pt>
                <c:pt idx="2165">
                  <c:v>1.6602000000000001</c:v>
                </c:pt>
                <c:pt idx="2166">
                  <c:v>1.6579000000000002</c:v>
                </c:pt>
                <c:pt idx="2167">
                  <c:v>1.67</c:v>
                </c:pt>
                <c:pt idx="2168">
                  <c:v>1.6667000000000001</c:v>
                </c:pt>
                <c:pt idx="2169">
                  <c:v>1.6884000000000001</c:v>
                </c:pt>
                <c:pt idx="2170">
                  <c:v>1.7044000000000001</c:v>
                </c:pt>
                <c:pt idx="2171">
                  <c:v>1.6629</c:v>
                </c:pt>
                <c:pt idx="2172">
                  <c:v>1.6625999999999999</c:v>
                </c:pt>
                <c:pt idx="2173">
                  <c:v>1.6497999999999999</c:v>
                </c:pt>
                <c:pt idx="2174">
                  <c:v>1.6579999999999999</c:v>
                </c:pt>
                <c:pt idx="2175">
                  <c:v>1.6597</c:v>
                </c:pt>
                <c:pt idx="2176">
                  <c:v>1.6892</c:v>
                </c:pt>
                <c:pt idx="2177">
                  <c:v>1.6928000000000001</c:v>
                </c:pt>
                <c:pt idx="2178">
                  <c:v>1.6851</c:v>
                </c:pt>
                <c:pt idx="2179">
                  <c:v>1.6644999999999999</c:v>
                </c:pt>
                <c:pt idx="2180">
                  <c:v>1.6556999999999999</c:v>
                </c:pt>
                <c:pt idx="2181">
                  <c:v>1.663</c:v>
                </c:pt>
                <c:pt idx="2182">
                  <c:v>1.6545000000000001</c:v>
                </c:pt>
                <c:pt idx="2183">
                  <c:v>1.641</c:v>
                </c:pt>
                <c:pt idx="2184">
                  <c:v>1.6487000000000001</c:v>
                </c:pt>
                <c:pt idx="2185">
                  <c:v>1.6495</c:v>
                </c:pt>
                <c:pt idx="2186">
                  <c:v>1.6581999999999999</c:v>
                </c:pt>
                <c:pt idx="2187">
                  <c:v>1.6581999999999999</c:v>
                </c:pt>
                <c:pt idx="2188">
                  <c:v>1.6593</c:v>
                </c:pt>
                <c:pt idx="2189">
                  <c:v>1.6587000000000001</c:v>
                </c:pt>
                <c:pt idx="2190">
                  <c:v>1.6705000000000001</c:v>
                </c:pt>
                <c:pt idx="2191">
                  <c:v>1.6547000000000001</c:v>
                </c:pt>
                <c:pt idx="2192">
                  <c:v>1.637</c:v>
                </c:pt>
                <c:pt idx="2193">
                  <c:v>1.627</c:v>
                </c:pt>
                <c:pt idx="2194">
                  <c:v>1.6315</c:v>
                </c:pt>
                <c:pt idx="2195">
                  <c:v>1.6286</c:v>
                </c:pt>
                <c:pt idx="2196">
                  <c:v>1.6287</c:v>
                </c:pt>
                <c:pt idx="2197">
                  <c:v>1.6263999999999998</c:v>
                </c:pt>
                <c:pt idx="2198">
                  <c:v>1.6341000000000001</c:v>
                </c:pt>
                <c:pt idx="2199">
                  <c:v>1.6261999999999999</c:v>
                </c:pt>
                <c:pt idx="2200">
                  <c:v>1.6455</c:v>
                </c:pt>
                <c:pt idx="2201">
                  <c:v>1.6408</c:v>
                </c:pt>
                <c:pt idx="2202">
                  <c:v>1.6341999999999999</c:v>
                </c:pt>
                <c:pt idx="2203">
                  <c:v>1.6355</c:v>
                </c:pt>
                <c:pt idx="2204">
                  <c:v>1.6247</c:v>
                </c:pt>
                <c:pt idx="2205">
                  <c:v>1.6073</c:v>
                </c:pt>
                <c:pt idx="2206">
                  <c:v>1.6063000000000001</c:v>
                </c:pt>
                <c:pt idx="2207">
                  <c:v>1.603</c:v>
                </c:pt>
                <c:pt idx="2208">
                  <c:v>1.6057000000000001</c:v>
                </c:pt>
                <c:pt idx="2209">
                  <c:v>1.6114999999999999</c:v>
                </c:pt>
                <c:pt idx="2210">
                  <c:v>1.6028</c:v>
                </c:pt>
                <c:pt idx="2211">
                  <c:v>1.5914999999999999</c:v>
                </c:pt>
                <c:pt idx="2212">
                  <c:v>1.6040999999999999</c:v>
                </c:pt>
                <c:pt idx="2213">
                  <c:v>1.5939999999999999</c:v>
                </c:pt>
                <c:pt idx="2214">
                  <c:v>1.6036999999999999</c:v>
                </c:pt>
                <c:pt idx="2215">
                  <c:v>1.5979999999999999</c:v>
                </c:pt>
                <c:pt idx="2216">
                  <c:v>1.6086</c:v>
                </c:pt>
                <c:pt idx="2217">
                  <c:v>1.6137000000000001</c:v>
                </c:pt>
                <c:pt idx="2218">
                  <c:v>1.607</c:v>
                </c:pt>
                <c:pt idx="2219">
                  <c:v>1.6015000000000001</c:v>
                </c:pt>
                <c:pt idx="2220">
                  <c:v>1.6120000000000001</c:v>
                </c:pt>
                <c:pt idx="2221">
                  <c:v>1.6095000000000002</c:v>
                </c:pt>
                <c:pt idx="2222">
                  <c:v>1.605</c:v>
                </c:pt>
                <c:pt idx="2223">
                  <c:v>1.601</c:v>
                </c:pt>
                <c:pt idx="2224">
                  <c:v>1.5948</c:v>
                </c:pt>
                <c:pt idx="2225">
                  <c:v>1.5931</c:v>
                </c:pt>
                <c:pt idx="2226">
                  <c:v>1.5966</c:v>
                </c:pt>
                <c:pt idx="2227">
                  <c:v>1.5981999999999998</c:v>
                </c:pt>
                <c:pt idx="2228">
                  <c:v>1.5893000000000002</c:v>
                </c:pt>
                <c:pt idx="2229">
                  <c:v>1.5813000000000001</c:v>
                </c:pt>
                <c:pt idx="2230">
                  <c:v>1.5792000000000002</c:v>
                </c:pt>
                <c:pt idx="2231">
                  <c:v>1.5836000000000001</c:v>
                </c:pt>
                <c:pt idx="2232">
                  <c:v>1.5781000000000001</c:v>
                </c:pt>
                <c:pt idx="2233">
                  <c:v>1.5728</c:v>
                </c:pt>
                <c:pt idx="2234">
                  <c:v>1.5756999999999999</c:v>
                </c:pt>
                <c:pt idx="2235">
                  <c:v>1.5686</c:v>
                </c:pt>
                <c:pt idx="2236">
                  <c:v>1.5620000000000001</c:v>
                </c:pt>
                <c:pt idx="2237">
                  <c:v>1.5653999999999999</c:v>
                </c:pt>
                <c:pt idx="2238">
                  <c:v>1.56</c:v>
                </c:pt>
                <c:pt idx="2239">
                  <c:v>1.5619000000000001</c:v>
                </c:pt>
                <c:pt idx="2240">
                  <c:v>1.5746</c:v>
                </c:pt>
                <c:pt idx="2241">
                  <c:v>1.5775000000000001</c:v>
                </c:pt>
                <c:pt idx="2242">
                  <c:v>1.5971</c:v>
                </c:pt>
                <c:pt idx="2243">
                  <c:v>1.6087</c:v>
                </c:pt>
                <c:pt idx="2244">
                  <c:v>1.6236000000000002</c:v>
                </c:pt>
                <c:pt idx="2245">
                  <c:v>1.6226</c:v>
                </c:pt>
                <c:pt idx="2246">
                  <c:v>1.6114999999999999</c:v>
                </c:pt>
                <c:pt idx="2247">
                  <c:v>1.6236000000000002</c:v>
                </c:pt>
                <c:pt idx="2248">
                  <c:v>1.6379999999999999</c:v>
                </c:pt>
                <c:pt idx="2249">
                  <c:v>1.6394</c:v>
                </c:pt>
                <c:pt idx="2250">
                  <c:v>1.6234</c:v>
                </c:pt>
                <c:pt idx="2251">
                  <c:v>1.6185</c:v>
                </c:pt>
                <c:pt idx="2252">
                  <c:v>1.609</c:v>
                </c:pt>
                <c:pt idx="2253">
                  <c:v>1.627</c:v>
                </c:pt>
                <c:pt idx="2254">
                  <c:v>1.6312</c:v>
                </c:pt>
                <c:pt idx="2255">
                  <c:v>1.6288</c:v>
                </c:pt>
                <c:pt idx="2256">
                  <c:v>1.6219000000000001</c:v>
                </c:pt>
                <c:pt idx="2257">
                  <c:v>1.6324000000000001</c:v>
                </c:pt>
                <c:pt idx="2258">
                  <c:v>1.6315</c:v>
                </c:pt>
                <c:pt idx="2259">
                  <c:v>1.6497000000000002</c:v>
                </c:pt>
                <c:pt idx="2260">
                  <c:v>1.6592</c:v>
                </c:pt>
                <c:pt idx="2261">
                  <c:v>1.6775</c:v>
                </c:pt>
                <c:pt idx="2262">
                  <c:v>1.7175</c:v>
                </c:pt>
                <c:pt idx="2263">
                  <c:v>1.716</c:v>
                </c:pt>
                <c:pt idx="2264">
                  <c:v>1.736</c:v>
                </c:pt>
                <c:pt idx="2265">
                  <c:v>1.7770000000000001</c:v>
                </c:pt>
                <c:pt idx="2266">
                  <c:v>1.7877999999999998</c:v>
                </c:pt>
                <c:pt idx="2267">
                  <c:v>1.8123</c:v>
                </c:pt>
                <c:pt idx="2268">
                  <c:v>1.7810000000000001</c:v>
                </c:pt>
                <c:pt idx="2269">
                  <c:v>1.8149</c:v>
                </c:pt>
                <c:pt idx="2270">
                  <c:v>1.8080000000000001</c:v>
                </c:pt>
                <c:pt idx="2271">
                  <c:v>1.8892</c:v>
                </c:pt>
                <c:pt idx="2272">
                  <c:v>1.8965000000000001</c:v>
                </c:pt>
                <c:pt idx="2273">
                  <c:v>1.8298000000000001</c:v>
                </c:pt>
                <c:pt idx="2274">
                  <c:v>1.8031999999999999</c:v>
                </c:pt>
                <c:pt idx="2275">
                  <c:v>1.8465</c:v>
                </c:pt>
                <c:pt idx="2276">
                  <c:v>1.8595999999999999</c:v>
                </c:pt>
                <c:pt idx="2277">
                  <c:v>1.8206</c:v>
                </c:pt>
                <c:pt idx="2278">
                  <c:v>1.8445</c:v>
                </c:pt>
                <c:pt idx="2279">
                  <c:v>1.9634</c:v>
                </c:pt>
                <c:pt idx="2280">
                  <c:v>1.9045999999999998</c:v>
                </c:pt>
                <c:pt idx="2281">
                  <c:v>1.9176</c:v>
                </c:pt>
                <c:pt idx="2282">
                  <c:v>2.0206</c:v>
                </c:pt>
                <c:pt idx="2283">
                  <c:v>2.044</c:v>
                </c:pt>
                <c:pt idx="2284">
                  <c:v>2.1789999999999998</c:v>
                </c:pt>
                <c:pt idx="2285">
                  <c:v>2.3109999999999999</c:v>
                </c:pt>
                <c:pt idx="2286">
                  <c:v>2.3342000000000001</c:v>
                </c:pt>
                <c:pt idx="2287">
                  <c:v>2.2826</c:v>
                </c:pt>
                <c:pt idx="2288">
                  <c:v>2.3130000000000002</c:v>
                </c:pt>
                <c:pt idx="2289">
                  <c:v>2.1440000000000001</c:v>
                </c:pt>
                <c:pt idx="2290">
                  <c:v>2.0962999999999998</c:v>
                </c:pt>
                <c:pt idx="2291">
                  <c:v>2.2265000000000001</c:v>
                </c:pt>
                <c:pt idx="2292">
                  <c:v>2.1335000000000002</c:v>
                </c:pt>
                <c:pt idx="2293">
                  <c:v>2.1189999999999998</c:v>
                </c:pt>
                <c:pt idx="2294">
                  <c:v>2.1181999999999999</c:v>
                </c:pt>
                <c:pt idx="2295">
                  <c:v>2.2385999999999999</c:v>
                </c:pt>
                <c:pt idx="2296">
                  <c:v>2.379</c:v>
                </c:pt>
                <c:pt idx="2297">
                  <c:v>2.2608000000000001</c:v>
                </c:pt>
                <c:pt idx="2298">
                  <c:v>2.3075000000000001</c:v>
                </c:pt>
                <c:pt idx="2299">
                  <c:v>2.2505999999999999</c:v>
                </c:pt>
                <c:pt idx="2300">
                  <c:v>2.161</c:v>
                </c:pt>
                <c:pt idx="2301">
                  <c:v>2.1335000000000002</c:v>
                </c:pt>
                <c:pt idx="2302">
                  <c:v>2.105</c:v>
                </c:pt>
                <c:pt idx="2303">
                  <c:v>2.1589999999999998</c:v>
                </c:pt>
                <c:pt idx="2304">
                  <c:v>2.1795</c:v>
                </c:pt>
                <c:pt idx="2305">
                  <c:v>2.1122000000000001</c:v>
                </c:pt>
                <c:pt idx="2306">
                  <c:v>2.1295000000000002</c:v>
                </c:pt>
                <c:pt idx="2307">
                  <c:v>2.2181999999999999</c:v>
                </c:pt>
                <c:pt idx="2308">
                  <c:v>2.1642000000000001</c:v>
                </c:pt>
                <c:pt idx="2309">
                  <c:v>2.1720000000000002</c:v>
                </c:pt>
                <c:pt idx="2310">
                  <c:v>2.2084999999999999</c:v>
                </c:pt>
                <c:pt idx="2311">
                  <c:v>2.3176000000000001</c:v>
                </c:pt>
                <c:pt idx="2312">
                  <c:v>2.3304999999999998</c:v>
                </c:pt>
                <c:pt idx="2313">
                  <c:v>2.2414999999999998</c:v>
                </c:pt>
                <c:pt idx="2314">
                  <c:v>2.2890999999999999</c:v>
                </c:pt>
                <c:pt idx="2315">
                  <c:v>2.327</c:v>
                </c:pt>
                <c:pt idx="2316">
                  <c:v>2.3952</c:v>
                </c:pt>
                <c:pt idx="2317">
                  <c:v>2.3925000000000001</c:v>
                </c:pt>
                <c:pt idx="2318">
                  <c:v>2.4613</c:v>
                </c:pt>
                <c:pt idx="2319">
                  <c:v>2.3195000000000001</c:v>
                </c:pt>
                <c:pt idx="2320">
                  <c:v>2.3147000000000002</c:v>
                </c:pt>
                <c:pt idx="2321">
                  <c:v>2.2242000000000002</c:v>
                </c:pt>
                <c:pt idx="2322">
                  <c:v>2.3067000000000002</c:v>
                </c:pt>
                <c:pt idx="2323">
                  <c:v>2.3063000000000002</c:v>
                </c:pt>
                <c:pt idx="2324">
                  <c:v>2.3372999999999999</c:v>
                </c:pt>
                <c:pt idx="2325">
                  <c:v>2.4079000000000002</c:v>
                </c:pt>
                <c:pt idx="2326">
                  <c:v>2.4975000000000001</c:v>
                </c:pt>
                <c:pt idx="2327">
                  <c:v>2.5034999999999998</c:v>
                </c:pt>
                <c:pt idx="2328">
                  <c:v>2.4335</c:v>
                </c:pt>
                <c:pt idx="2329">
                  <c:v>2.5127000000000002</c:v>
                </c:pt>
                <c:pt idx="2330">
                  <c:v>2.4716</c:v>
                </c:pt>
                <c:pt idx="2331">
                  <c:v>2.4466000000000001</c:v>
                </c:pt>
                <c:pt idx="2332">
                  <c:v>2.3658999999999999</c:v>
                </c:pt>
                <c:pt idx="2333">
                  <c:v>2.3940999999999999</c:v>
                </c:pt>
                <c:pt idx="2334">
                  <c:v>2.3847</c:v>
                </c:pt>
                <c:pt idx="2335">
                  <c:v>2.3149000000000002</c:v>
                </c:pt>
                <c:pt idx="2336">
                  <c:v>2.3633999999999999</c:v>
                </c:pt>
                <c:pt idx="2337">
                  <c:v>2.4274</c:v>
                </c:pt>
                <c:pt idx="2338">
                  <c:v>2.3552</c:v>
                </c:pt>
                <c:pt idx="2339">
                  <c:v>2.4054000000000002</c:v>
                </c:pt>
                <c:pt idx="2340">
                  <c:v>2.3769999999999998</c:v>
                </c:pt>
                <c:pt idx="2341">
                  <c:v>2.3759999999999999</c:v>
                </c:pt>
                <c:pt idx="2342">
                  <c:v>2.3759999999999999</c:v>
                </c:pt>
                <c:pt idx="2343">
                  <c:v>2.3660000000000001</c:v>
                </c:pt>
                <c:pt idx="2344">
                  <c:v>2.3971999999999998</c:v>
                </c:pt>
                <c:pt idx="2345">
                  <c:v>2.3298000000000001</c:v>
                </c:pt>
                <c:pt idx="2346">
                  <c:v>2.3144999999999998</c:v>
                </c:pt>
                <c:pt idx="2347">
                  <c:v>2.3144999999999998</c:v>
                </c:pt>
                <c:pt idx="2348">
                  <c:v>2.3176000000000001</c:v>
                </c:pt>
                <c:pt idx="2349">
                  <c:v>2.2372000000000001</c:v>
                </c:pt>
                <c:pt idx="2350">
                  <c:v>2.1764999999999999</c:v>
                </c:pt>
                <c:pt idx="2351">
                  <c:v>2.2675000000000001</c:v>
                </c:pt>
                <c:pt idx="2352">
                  <c:v>2.2947000000000002</c:v>
                </c:pt>
                <c:pt idx="2353">
                  <c:v>2.2532000000000001</c:v>
                </c:pt>
                <c:pt idx="2354">
                  <c:v>2.3155999999999999</c:v>
                </c:pt>
                <c:pt idx="2355">
                  <c:v>2.3168000000000002</c:v>
                </c:pt>
                <c:pt idx="2356">
                  <c:v>2.3704999999999998</c:v>
                </c:pt>
                <c:pt idx="2357">
                  <c:v>2.3542999999999998</c:v>
                </c:pt>
                <c:pt idx="2358">
                  <c:v>2.3304</c:v>
                </c:pt>
                <c:pt idx="2359">
                  <c:v>2.3534999999999999</c:v>
                </c:pt>
                <c:pt idx="2360">
                  <c:v>2.3746999999999998</c:v>
                </c:pt>
                <c:pt idx="2361">
                  <c:v>2.3372999999999999</c:v>
                </c:pt>
                <c:pt idx="2362">
                  <c:v>2.3205</c:v>
                </c:pt>
                <c:pt idx="2363">
                  <c:v>2.3296999999999999</c:v>
                </c:pt>
                <c:pt idx="2364">
                  <c:v>2.3227000000000002</c:v>
                </c:pt>
                <c:pt idx="2365">
                  <c:v>2.3424</c:v>
                </c:pt>
                <c:pt idx="2366">
                  <c:v>2.2717000000000001</c:v>
                </c:pt>
                <c:pt idx="2367">
                  <c:v>2.2934999999999999</c:v>
                </c:pt>
                <c:pt idx="2368">
                  <c:v>2.323</c:v>
                </c:pt>
                <c:pt idx="2369">
                  <c:v>2.3147000000000002</c:v>
                </c:pt>
                <c:pt idx="2370">
                  <c:v>2.3052000000000001</c:v>
                </c:pt>
                <c:pt idx="2371">
                  <c:v>2.3075000000000001</c:v>
                </c:pt>
                <c:pt idx="2372">
                  <c:v>2.2823000000000002</c:v>
                </c:pt>
                <c:pt idx="2373">
                  <c:v>2.2435</c:v>
                </c:pt>
                <c:pt idx="2374">
                  <c:v>2.2589000000000001</c:v>
                </c:pt>
                <c:pt idx="2375">
                  <c:v>2.3092999999999999</c:v>
                </c:pt>
                <c:pt idx="2376">
                  <c:v>2.2692000000000001</c:v>
                </c:pt>
                <c:pt idx="2377">
                  <c:v>2.3071000000000002</c:v>
                </c:pt>
                <c:pt idx="2378">
                  <c:v>2.254</c:v>
                </c:pt>
                <c:pt idx="2379">
                  <c:v>2.274</c:v>
                </c:pt>
                <c:pt idx="2380">
                  <c:v>2.3393000000000002</c:v>
                </c:pt>
                <c:pt idx="2381">
                  <c:v>2.355</c:v>
                </c:pt>
                <c:pt idx="2382">
                  <c:v>2.3738000000000001</c:v>
                </c:pt>
                <c:pt idx="2383">
                  <c:v>2.3835000000000002</c:v>
                </c:pt>
                <c:pt idx="2384">
                  <c:v>2.3815</c:v>
                </c:pt>
                <c:pt idx="2385">
                  <c:v>2.3839999999999999</c:v>
                </c:pt>
                <c:pt idx="2386">
                  <c:v>2.3691</c:v>
                </c:pt>
                <c:pt idx="2387">
                  <c:v>2.3555000000000001</c:v>
                </c:pt>
                <c:pt idx="2388">
                  <c:v>2.3866000000000001</c:v>
                </c:pt>
                <c:pt idx="2389">
                  <c:v>2.4472999999999998</c:v>
                </c:pt>
                <c:pt idx="2390">
                  <c:v>2.4171</c:v>
                </c:pt>
                <c:pt idx="2391">
                  <c:v>2.3691</c:v>
                </c:pt>
                <c:pt idx="2392">
                  <c:v>2.3929999999999998</c:v>
                </c:pt>
                <c:pt idx="2393">
                  <c:v>2.3755000000000002</c:v>
                </c:pt>
                <c:pt idx="2394">
                  <c:v>2.3860999999999999</c:v>
                </c:pt>
                <c:pt idx="2395">
                  <c:v>2.3334000000000001</c:v>
                </c:pt>
                <c:pt idx="2396">
                  <c:v>2.3401999999999998</c:v>
                </c:pt>
                <c:pt idx="2397">
                  <c:v>2.2957000000000001</c:v>
                </c:pt>
                <c:pt idx="2398">
                  <c:v>2.3050999999999999</c:v>
                </c:pt>
                <c:pt idx="2399">
                  <c:v>2.2842000000000002</c:v>
                </c:pt>
                <c:pt idx="2400">
                  <c:v>2.2824999999999998</c:v>
                </c:pt>
                <c:pt idx="2401">
                  <c:v>2.2494999999999998</c:v>
                </c:pt>
                <c:pt idx="2402">
                  <c:v>2.2563</c:v>
                </c:pt>
                <c:pt idx="2403">
                  <c:v>2.27</c:v>
                </c:pt>
                <c:pt idx="2404">
                  <c:v>2.2448999999999999</c:v>
                </c:pt>
                <c:pt idx="2405">
                  <c:v>2.2492000000000001</c:v>
                </c:pt>
                <c:pt idx="2406">
                  <c:v>2.2378</c:v>
                </c:pt>
                <c:pt idx="2407">
                  <c:v>2.2488000000000001</c:v>
                </c:pt>
                <c:pt idx="2408">
                  <c:v>2.2911000000000001</c:v>
                </c:pt>
                <c:pt idx="2409">
                  <c:v>2.331</c:v>
                </c:pt>
                <c:pt idx="2410">
                  <c:v>2.3228</c:v>
                </c:pt>
                <c:pt idx="2411">
                  <c:v>2.2736999999999998</c:v>
                </c:pt>
                <c:pt idx="2412">
                  <c:v>2.2311999999999999</c:v>
                </c:pt>
                <c:pt idx="2413">
                  <c:v>2.2096999999999998</c:v>
                </c:pt>
                <c:pt idx="2414">
                  <c:v>2.2227000000000001</c:v>
                </c:pt>
                <c:pt idx="2415">
                  <c:v>2.2156000000000002</c:v>
                </c:pt>
                <c:pt idx="2416">
                  <c:v>2.2031999999999998</c:v>
                </c:pt>
                <c:pt idx="2417">
                  <c:v>2.1709000000000001</c:v>
                </c:pt>
                <c:pt idx="2418">
                  <c:v>2.1709999999999998</c:v>
                </c:pt>
                <c:pt idx="2419">
                  <c:v>2.173</c:v>
                </c:pt>
                <c:pt idx="2420">
                  <c:v>2.2086000000000001</c:v>
                </c:pt>
                <c:pt idx="2421">
                  <c:v>2.1835</c:v>
                </c:pt>
                <c:pt idx="2422">
                  <c:v>2.1739999999999999</c:v>
                </c:pt>
                <c:pt idx="2423">
                  <c:v>2.1951999999999998</c:v>
                </c:pt>
                <c:pt idx="2424">
                  <c:v>2.2477</c:v>
                </c:pt>
                <c:pt idx="2425">
                  <c:v>2.2212000000000001</c:v>
                </c:pt>
                <c:pt idx="2426">
                  <c:v>2.2105999999999999</c:v>
                </c:pt>
                <c:pt idx="2427">
                  <c:v>2.2054</c:v>
                </c:pt>
                <c:pt idx="2428">
                  <c:v>2.1838000000000002</c:v>
                </c:pt>
                <c:pt idx="2429">
                  <c:v>2.2235999999999998</c:v>
                </c:pt>
                <c:pt idx="2430">
                  <c:v>2.2008000000000001</c:v>
                </c:pt>
                <c:pt idx="2431">
                  <c:v>2.1796000000000002</c:v>
                </c:pt>
                <c:pt idx="2432">
                  <c:v>2.1903999999999999</c:v>
                </c:pt>
                <c:pt idx="2433">
                  <c:v>2.1739999999999999</c:v>
                </c:pt>
                <c:pt idx="2434">
                  <c:v>2.1141999999999999</c:v>
                </c:pt>
                <c:pt idx="2435">
                  <c:v>2.1360999999999999</c:v>
                </c:pt>
                <c:pt idx="2436">
                  <c:v>2.1135999999999999</c:v>
                </c:pt>
                <c:pt idx="2437">
                  <c:v>2.1113</c:v>
                </c:pt>
                <c:pt idx="2438">
                  <c:v>2.0608</c:v>
                </c:pt>
                <c:pt idx="2439">
                  <c:v>2.0678000000000001</c:v>
                </c:pt>
                <c:pt idx="2440">
                  <c:v>2.0705</c:v>
                </c:pt>
                <c:pt idx="2441">
                  <c:v>2.1139999999999999</c:v>
                </c:pt>
                <c:pt idx="2442">
                  <c:v>2.0861999999999998</c:v>
                </c:pt>
                <c:pt idx="2443">
                  <c:v>2.1153</c:v>
                </c:pt>
                <c:pt idx="2444">
                  <c:v>2.0705</c:v>
                </c:pt>
                <c:pt idx="2445">
                  <c:v>2.0404</c:v>
                </c:pt>
                <c:pt idx="2446">
                  <c:v>2.0335000000000001</c:v>
                </c:pt>
                <c:pt idx="2447">
                  <c:v>2.0310999999999999</c:v>
                </c:pt>
                <c:pt idx="2448">
                  <c:v>2.0268999999999999</c:v>
                </c:pt>
                <c:pt idx="2449">
                  <c:v>2.0272999999999999</c:v>
                </c:pt>
                <c:pt idx="2450">
                  <c:v>2.0066999999999999</c:v>
                </c:pt>
                <c:pt idx="2451">
                  <c:v>2.0405000000000002</c:v>
                </c:pt>
                <c:pt idx="2452">
                  <c:v>2.0024999999999999</c:v>
                </c:pt>
                <c:pt idx="2453">
                  <c:v>1.9702</c:v>
                </c:pt>
                <c:pt idx="2454">
                  <c:v>1.9518</c:v>
                </c:pt>
                <c:pt idx="2455">
                  <c:v>1.9231</c:v>
                </c:pt>
                <c:pt idx="2456">
                  <c:v>1.9647999999999999</c:v>
                </c:pt>
                <c:pt idx="2457">
                  <c:v>1.9377</c:v>
                </c:pt>
                <c:pt idx="2458">
                  <c:v>1.9615</c:v>
                </c:pt>
                <c:pt idx="2459">
                  <c:v>1.9633</c:v>
                </c:pt>
                <c:pt idx="2460">
                  <c:v>1.944</c:v>
                </c:pt>
                <c:pt idx="2461">
                  <c:v>1.9474</c:v>
                </c:pt>
                <c:pt idx="2462">
                  <c:v>1.9239999999999999</c:v>
                </c:pt>
                <c:pt idx="2463">
                  <c:v>1.9260000000000002</c:v>
                </c:pt>
                <c:pt idx="2464">
                  <c:v>1.9502000000000002</c:v>
                </c:pt>
                <c:pt idx="2465">
                  <c:v>1.9735</c:v>
                </c:pt>
                <c:pt idx="2466">
                  <c:v>1.9706000000000001</c:v>
                </c:pt>
                <c:pt idx="2467">
                  <c:v>1.972</c:v>
                </c:pt>
                <c:pt idx="2468">
                  <c:v>1.9752000000000001</c:v>
                </c:pt>
                <c:pt idx="2469">
                  <c:v>2.0326</c:v>
                </c:pt>
                <c:pt idx="2470">
                  <c:v>1.9794</c:v>
                </c:pt>
                <c:pt idx="2471">
                  <c:v>1.9708000000000001</c:v>
                </c:pt>
                <c:pt idx="2472">
                  <c:v>1.9426000000000001</c:v>
                </c:pt>
                <c:pt idx="2473">
                  <c:v>1.9363000000000001</c:v>
                </c:pt>
                <c:pt idx="2474">
                  <c:v>1.9567000000000001</c:v>
                </c:pt>
                <c:pt idx="2475">
                  <c:v>1.9518</c:v>
                </c:pt>
                <c:pt idx="2476">
                  <c:v>1.9325000000000001</c:v>
                </c:pt>
                <c:pt idx="2477">
                  <c:v>1.9557</c:v>
                </c:pt>
                <c:pt idx="2478">
                  <c:v>1.9534</c:v>
                </c:pt>
                <c:pt idx="2479">
                  <c:v>1.9525000000000001</c:v>
                </c:pt>
                <c:pt idx="2480">
                  <c:v>1.9973999999999998</c:v>
                </c:pt>
                <c:pt idx="2481">
                  <c:v>2.0032000000000001</c:v>
                </c:pt>
                <c:pt idx="2482">
                  <c:v>2.0091999999999999</c:v>
                </c:pt>
                <c:pt idx="2483">
                  <c:v>1.9958</c:v>
                </c:pt>
                <c:pt idx="2484">
                  <c:v>1.9782</c:v>
                </c:pt>
                <c:pt idx="2485">
                  <c:v>1.9605000000000001</c:v>
                </c:pt>
                <c:pt idx="2486">
                  <c:v>1.9330000000000001</c:v>
                </c:pt>
                <c:pt idx="2487">
                  <c:v>1.9318</c:v>
                </c:pt>
                <c:pt idx="2488">
                  <c:v>1.9260999999999999</c:v>
                </c:pt>
                <c:pt idx="2489">
                  <c:v>1.9</c:v>
                </c:pt>
                <c:pt idx="2490">
                  <c:v>1.8976999999999999</c:v>
                </c:pt>
                <c:pt idx="2491">
                  <c:v>1.9037999999999999</c:v>
                </c:pt>
                <c:pt idx="2492">
                  <c:v>1.8991</c:v>
                </c:pt>
                <c:pt idx="2493">
                  <c:v>1.8957000000000002</c:v>
                </c:pt>
                <c:pt idx="2494">
                  <c:v>1.8734999999999999</c:v>
                </c:pt>
                <c:pt idx="2495">
                  <c:v>1.8809</c:v>
                </c:pt>
                <c:pt idx="2496">
                  <c:v>1.8935</c:v>
                </c:pt>
                <c:pt idx="2497">
                  <c:v>1.883</c:v>
                </c:pt>
                <c:pt idx="2498">
                  <c:v>1.8651</c:v>
                </c:pt>
                <c:pt idx="2499">
                  <c:v>1.825</c:v>
                </c:pt>
                <c:pt idx="2500">
                  <c:v>1.8163</c:v>
                </c:pt>
                <c:pt idx="2501">
                  <c:v>1.8136000000000001</c:v>
                </c:pt>
                <c:pt idx="2502">
                  <c:v>1.8418000000000001</c:v>
                </c:pt>
                <c:pt idx="2503">
                  <c:v>1.8203</c:v>
                </c:pt>
                <c:pt idx="2504">
                  <c:v>1.8407</c:v>
                </c:pt>
                <c:pt idx="2505">
                  <c:v>1.849</c:v>
                </c:pt>
                <c:pt idx="2506">
                  <c:v>1.8388</c:v>
                </c:pt>
                <c:pt idx="2507">
                  <c:v>1.8235999999999999</c:v>
                </c:pt>
                <c:pt idx="2508">
                  <c:v>1.8484</c:v>
                </c:pt>
                <c:pt idx="2509">
                  <c:v>1.8807</c:v>
                </c:pt>
                <c:pt idx="2510">
                  <c:v>1.8443000000000001</c:v>
                </c:pt>
                <c:pt idx="2511">
                  <c:v>1.8414999999999999</c:v>
                </c:pt>
                <c:pt idx="2512">
                  <c:v>1.8441999999999998</c:v>
                </c:pt>
                <c:pt idx="2513">
                  <c:v>1.8298999999999999</c:v>
                </c:pt>
                <c:pt idx="2514">
                  <c:v>1.841</c:v>
                </c:pt>
                <c:pt idx="2515">
                  <c:v>1.8616000000000001</c:v>
                </c:pt>
                <c:pt idx="2516">
                  <c:v>1.8620000000000001</c:v>
                </c:pt>
                <c:pt idx="2517">
                  <c:v>1.8668</c:v>
                </c:pt>
                <c:pt idx="2518">
                  <c:v>1.8812</c:v>
                </c:pt>
                <c:pt idx="2519">
                  <c:v>1.8803999999999998</c:v>
                </c:pt>
                <c:pt idx="2520">
                  <c:v>1.9137</c:v>
                </c:pt>
                <c:pt idx="2521">
                  <c:v>1.8864000000000001</c:v>
                </c:pt>
                <c:pt idx="2522">
                  <c:v>1.8603000000000001</c:v>
                </c:pt>
                <c:pt idx="2523">
                  <c:v>1.8441999999999998</c:v>
                </c:pt>
                <c:pt idx="2524">
                  <c:v>1.8426</c:v>
                </c:pt>
                <c:pt idx="2525">
                  <c:v>1.8296000000000001</c:v>
                </c:pt>
                <c:pt idx="2526">
                  <c:v>1.8338000000000001</c:v>
                </c:pt>
                <c:pt idx="2527">
                  <c:v>1.8105</c:v>
                </c:pt>
                <c:pt idx="2528">
                  <c:v>1.8306</c:v>
                </c:pt>
                <c:pt idx="2529">
                  <c:v>1.8125</c:v>
                </c:pt>
                <c:pt idx="2530">
                  <c:v>1.8037000000000001</c:v>
                </c:pt>
                <c:pt idx="2531">
                  <c:v>1.8027</c:v>
                </c:pt>
                <c:pt idx="2532">
                  <c:v>1.8054999999999999</c:v>
                </c:pt>
                <c:pt idx="2533">
                  <c:v>1.8082</c:v>
                </c:pt>
                <c:pt idx="2534">
                  <c:v>1.8247</c:v>
                </c:pt>
                <c:pt idx="2535">
                  <c:v>1.7928999999999999</c:v>
                </c:pt>
                <c:pt idx="2536">
                  <c:v>1.798</c:v>
                </c:pt>
                <c:pt idx="2537">
                  <c:v>1.8002</c:v>
                </c:pt>
                <c:pt idx="2538">
                  <c:v>1.7901</c:v>
                </c:pt>
                <c:pt idx="2539">
                  <c:v>1.7871999999999999</c:v>
                </c:pt>
                <c:pt idx="2540">
                  <c:v>1.7882</c:v>
                </c:pt>
                <c:pt idx="2541">
                  <c:v>1.7669999999999999</c:v>
                </c:pt>
                <c:pt idx="2542">
                  <c:v>1.7866</c:v>
                </c:pt>
                <c:pt idx="2543">
                  <c:v>1.782</c:v>
                </c:pt>
                <c:pt idx="2544">
                  <c:v>1.7598</c:v>
                </c:pt>
                <c:pt idx="2545">
                  <c:v>1.7596000000000001</c:v>
                </c:pt>
                <c:pt idx="2546">
                  <c:v>1.7484999999999999</c:v>
                </c:pt>
                <c:pt idx="2547">
                  <c:v>1.7364000000000002</c:v>
                </c:pt>
                <c:pt idx="2548">
                  <c:v>1.7410000000000001</c:v>
                </c:pt>
                <c:pt idx="2549">
                  <c:v>1.744</c:v>
                </c:pt>
                <c:pt idx="2550">
                  <c:v>1.7216</c:v>
                </c:pt>
                <c:pt idx="2551">
                  <c:v>1.7008999999999999</c:v>
                </c:pt>
                <c:pt idx="2552">
                  <c:v>1.7010000000000001</c:v>
                </c:pt>
                <c:pt idx="2553">
                  <c:v>1.71</c:v>
                </c:pt>
                <c:pt idx="2554">
                  <c:v>1.7177</c:v>
                </c:pt>
                <c:pt idx="2555">
                  <c:v>1.7547000000000001</c:v>
                </c:pt>
                <c:pt idx="2556">
                  <c:v>1.7345000000000002</c:v>
                </c:pt>
                <c:pt idx="2557">
                  <c:v>1.7185000000000001</c:v>
                </c:pt>
                <c:pt idx="2558">
                  <c:v>1.7173</c:v>
                </c:pt>
                <c:pt idx="2559">
                  <c:v>1.7326999999999999</c:v>
                </c:pt>
                <c:pt idx="2560">
                  <c:v>1.7448000000000001</c:v>
                </c:pt>
                <c:pt idx="2561">
                  <c:v>1.7793000000000001</c:v>
                </c:pt>
                <c:pt idx="2562">
                  <c:v>1.7328000000000001</c:v>
                </c:pt>
                <c:pt idx="2563">
                  <c:v>1.7612000000000001</c:v>
                </c:pt>
                <c:pt idx="2564">
                  <c:v>1.764</c:v>
                </c:pt>
                <c:pt idx="2565">
                  <c:v>1.7446000000000002</c:v>
                </c:pt>
                <c:pt idx="2566">
                  <c:v>1.7206999999999999</c:v>
                </c:pt>
                <c:pt idx="2567">
                  <c:v>1.7164999999999999</c:v>
                </c:pt>
                <c:pt idx="2568">
                  <c:v>1.7202</c:v>
                </c:pt>
                <c:pt idx="2569">
                  <c:v>1.6989000000000001</c:v>
                </c:pt>
                <c:pt idx="2570">
                  <c:v>1.7117</c:v>
                </c:pt>
                <c:pt idx="2571">
                  <c:v>1.7181999999999999</c:v>
                </c:pt>
                <c:pt idx="2572">
                  <c:v>1.7359</c:v>
                </c:pt>
                <c:pt idx="2573">
                  <c:v>1.7224999999999999</c:v>
                </c:pt>
                <c:pt idx="2574">
                  <c:v>1.7122000000000002</c:v>
                </c:pt>
                <c:pt idx="2575">
                  <c:v>1.7117</c:v>
                </c:pt>
                <c:pt idx="2576">
                  <c:v>1.7255</c:v>
                </c:pt>
                <c:pt idx="2577">
                  <c:v>1.7267999999999999</c:v>
                </c:pt>
                <c:pt idx="2578">
                  <c:v>1.7314000000000001</c:v>
                </c:pt>
                <c:pt idx="2579">
                  <c:v>1.7265000000000001</c:v>
                </c:pt>
                <c:pt idx="2580">
                  <c:v>1.7311999999999999</c:v>
                </c:pt>
                <c:pt idx="2581">
                  <c:v>1.7221</c:v>
                </c:pt>
                <c:pt idx="2582">
                  <c:v>1.7469000000000001</c:v>
                </c:pt>
                <c:pt idx="2583">
                  <c:v>1.7408000000000001</c:v>
                </c:pt>
                <c:pt idx="2584">
                  <c:v>1.7557</c:v>
                </c:pt>
                <c:pt idx="2585">
                  <c:v>1.7206999999999999</c:v>
                </c:pt>
                <c:pt idx="2586">
                  <c:v>1.7185999999999999</c:v>
                </c:pt>
                <c:pt idx="2587">
                  <c:v>1.7103000000000002</c:v>
                </c:pt>
                <c:pt idx="2588">
                  <c:v>1.7315</c:v>
                </c:pt>
                <c:pt idx="2589">
                  <c:v>1.7336</c:v>
                </c:pt>
                <c:pt idx="2590">
                  <c:v>1.762</c:v>
                </c:pt>
                <c:pt idx="2591">
                  <c:v>1.7622</c:v>
                </c:pt>
                <c:pt idx="2592">
                  <c:v>1.7566999999999999</c:v>
                </c:pt>
                <c:pt idx="2593">
                  <c:v>1.7585</c:v>
                </c:pt>
                <c:pt idx="2594">
                  <c:v>1.7465000000000002</c:v>
                </c:pt>
                <c:pt idx="2595">
                  <c:v>1.752</c:v>
                </c:pt>
                <c:pt idx="2596">
                  <c:v>1.7563</c:v>
                </c:pt>
                <c:pt idx="2597">
                  <c:v>1.7818000000000001</c:v>
                </c:pt>
                <c:pt idx="2598">
                  <c:v>1.7802</c:v>
                </c:pt>
                <c:pt idx="2599">
                  <c:v>1.7846</c:v>
                </c:pt>
                <c:pt idx="2600">
                  <c:v>1.7808999999999999</c:v>
                </c:pt>
                <c:pt idx="2601">
                  <c:v>1.76</c:v>
                </c:pt>
                <c:pt idx="2602">
                  <c:v>1.7629999999999999</c:v>
                </c:pt>
                <c:pt idx="2603">
                  <c:v>1.7629999999999999</c:v>
                </c:pt>
                <c:pt idx="2604">
                  <c:v>1.7418</c:v>
                </c:pt>
                <c:pt idx="2605">
                  <c:v>1.7406999999999999</c:v>
                </c:pt>
                <c:pt idx="2606">
                  <c:v>1.7416</c:v>
                </c:pt>
                <c:pt idx="2607">
                  <c:v>1.7444999999999999</c:v>
                </c:pt>
                <c:pt idx="2608">
                  <c:v>1.72</c:v>
                </c:pt>
                <c:pt idx="2609">
                  <c:v>1.7305999999999999</c:v>
                </c:pt>
                <c:pt idx="2610">
                  <c:v>1.7309999999999999</c:v>
                </c:pt>
                <c:pt idx="2611">
                  <c:v>1.7465000000000002</c:v>
                </c:pt>
                <c:pt idx="2612">
                  <c:v>1.7262999999999999</c:v>
                </c:pt>
                <c:pt idx="2613">
                  <c:v>1.7372999999999998</c:v>
                </c:pt>
                <c:pt idx="2614">
                  <c:v>1.7484</c:v>
                </c:pt>
                <c:pt idx="2615">
                  <c:v>1.7568999999999999</c:v>
                </c:pt>
                <c:pt idx="2616">
                  <c:v>1.7602</c:v>
                </c:pt>
                <c:pt idx="2617">
                  <c:v>1.7723</c:v>
                </c:pt>
                <c:pt idx="2618">
                  <c:v>1.7643</c:v>
                </c:pt>
                <c:pt idx="2619">
                  <c:v>1.7701</c:v>
                </c:pt>
                <c:pt idx="2620">
                  <c:v>1.7887999999999999</c:v>
                </c:pt>
                <c:pt idx="2621">
                  <c:v>1.8029999999999999</c:v>
                </c:pt>
                <c:pt idx="2622">
                  <c:v>1.8247</c:v>
                </c:pt>
                <c:pt idx="2623">
                  <c:v>1.821</c:v>
                </c:pt>
                <c:pt idx="2624">
                  <c:v>1.8353000000000002</c:v>
                </c:pt>
                <c:pt idx="2625">
                  <c:v>1.8580000000000001</c:v>
                </c:pt>
                <c:pt idx="2626">
                  <c:v>1.8719999999999999</c:v>
                </c:pt>
                <c:pt idx="2627">
                  <c:v>1.895</c:v>
                </c:pt>
                <c:pt idx="2628">
                  <c:v>1.8481999999999998</c:v>
                </c:pt>
                <c:pt idx="2629">
                  <c:v>1.8296999999999999</c:v>
                </c:pt>
                <c:pt idx="2630">
                  <c:v>1.8526</c:v>
                </c:pt>
                <c:pt idx="2631">
                  <c:v>1.8769</c:v>
                </c:pt>
                <c:pt idx="2632">
                  <c:v>1.8794</c:v>
                </c:pt>
                <c:pt idx="2633">
                  <c:v>1.8754999999999999</c:v>
                </c:pt>
                <c:pt idx="2634">
                  <c:v>1.8473000000000002</c:v>
                </c:pt>
                <c:pt idx="2635">
                  <c:v>1.8561999999999999</c:v>
                </c:pt>
                <c:pt idx="2636">
                  <c:v>1.8433000000000002</c:v>
                </c:pt>
                <c:pt idx="2637">
                  <c:v>1.8544</c:v>
                </c:pt>
                <c:pt idx="2638">
                  <c:v>1.8544</c:v>
                </c:pt>
                <c:pt idx="2639">
                  <c:v>1.8544</c:v>
                </c:pt>
                <c:pt idx="2640">
                  <c:v>1.8304</c:v>
                </c:pt>
                <c:pt idx="2641">
                  <c:v>1.8088</c:v>
                </c:pt>
                <c:pt idx="2642">
                  <c:v>1.8027</c:v>
                </c:pt>
                <c:pt idx="2643">
                  <c:v>1.8113000000000001</c:v>
                </c:pt>
                <c:pt idx="2644">
                  <c:v>1.8269</c:v>
                </c:pt>
                <c:pt idx="2645">
                  <c:v>1.8246</c:v>
                </c:pt>
                <c:pt idx="2646">
                  <c:v>1.8237999999999999</c:v>
                </c:pt>
                <c:pt idx="2647">
                  <c:v>1.8075999999999999</c:v>
                </c:pt>
                <c:pt idx="2648">
                  <c:v>1.7978000000000001</c:v>
                </c:pt>
                <c:pt idx="2649">
                  <c:v>1.7927999999999999</c:v>
                </c:pt>
                <c:pt idx="2650">
                  <c:v>1.7915000000000001</c:v>
                </c:pt>
                <c:pt idx="2651">
                  <c:v>1.7884</c:v>
                </c:pt>
                <c:pt idx="2652">
                  <c:v>1.7782</c:v>
                </c:pt>
                <c:pt idx="2653">
                  <c:v>1.7885</c:v>
                </c:pt>
                <c:pt idx="2654">
                  <c:v>1.7757000000000001</c:v>
                </c:pt>
                <c:pt idx="2655">
                  <c:v>1.7688000000000001</c:v>
                </c:pt>
                <c:pt idx="2656">
                  <c:v>1.7639</c:v>
                </c:pt>
                <c:pt idx="2657">
                  <c:v>1.7624</c:v>
                </c:pt>
                <c:pt idx="2658">
                  <c:v>1.7644</c:v>
                </c:pt>
                <c:pt idx="2659">
                  <c:v>1.7673999999999999</c:v>
                </c:pt>
                <c:pt idx="2660">
                  <c:v>1.7669999999999999</c:v>
                </c:pt>
                <c:pt idx="2661">
                  <c:v>1.7917000000000001</c:v>
                </c:pt>
                <c:pt idx="2662">
                  <c:v>1.8016999999999999</c:v>
                </c:pt>
                <c:pt idx="2663">
                  <c:v>1.7896999999999998</c:v>
                </c:pt>
                <c:pt idx="2664">
                  <c:v>1.7761</c:v>
                </c:pt>
                <c:pt idx="2665">
                  <c:v>1.8012000000000001</c:v>
                </c:pt>
                <c:pt idx="2666">
                  <c:v>1.8191000000000002</c:v>
                </c:pt>
                <c:pt idx="2667">
                  <c:v>1.819</c:v>
                </c:pt>
                <c:pt idx="2668">
                  <c:v>1.7945</c:v>
                </c:pt>
                <c:pt idx="2669">
                  <c:v>1.7899</c:v>
                </c:pt>
                <c:pt idx="2670">
                  <c:v>1.7812999999999999</c:v>
                </c:pt>
                <c:pt idx="2671">
                  <c:v>1.7645999999999999</c:v>
                </c:pt>
                <c:pt idx="2672">
                  <c:v>1.7618</c:v>
                </c:pt>
                <c:pt idx="2673">
                  <c:v>1.7530999999999999</c:v>
                </c:pt>
                <c:pt idx="2674">
                  <c:v>1.7812999999999999</c:v>
                </c:pt>
                <c:pt idx="2675">
                  <c:v>1.7808999999999999</c:v>
                </c:pt>
                <c:pt idx="2676">
                  <c:v>1.764</c:v>
                </c:pt>
                <c:pt idx="2677">
                  <c:v>1.7532000000000001</c:v>
                </c:pt>
                <c:pt idx="2678">
                  <c:v>1.7532000000000001</c:v>
                </c:pt>
                <c:pt idx="2679">
                  <c:v>1.7495000000000001</c:v>
                </c:pt>
                <c:pt idx="2680">
                  <c:v>1.7455000000000001</c:v>
                </c:pt>
                <c:pt idx="2681">
                  <c:v>1.7488000000000001</c:v>
                </c:pt>
                <c:pt idx="2682">
                  <c:v>1.7582</c:v>
                </c:pt>
                <c:pt idx="2683">
                  <c:v>1.754</c:v>
                </c:pt>
                <c:pt idx="2684">
                  <c:v>1.7509000000000001</c:v>
                </c:pt>
                <c:pt idx="2685">
                  <c:v>1.7509000000000001</c:v>
                </c:pt>
                <c:pt idx="2686">
                  <c:v>1.7638</c:v>
                </c:pt>
                <c:pt idx="2687">
                  <c:v>1.7565</c:v>
                </c:pt>
                <c:pt idx="2688">
                  <c:v>1.7465000000000002</c:v>
                </c:pt>
                <c:pt idx="2689">
                  <c:v>1.7713000000000001</c:v>
                </c:pt>
                <c:pt idx="2690">
                  <c:v>1.7484999999999999</c:v>
                </c:pt>
                <c:pt idx="2691">
                  <c:v>1.7277</c:v>
                </c:pt>
                <c:pt idx="2692">
                  <c:v>1.7393999999999998</c:v>
                </c:pt>
                <c:pt idx="2693">
                  <c:v>1.7269999999999999</c:v>
                </c:pt>
                <c:pt idx="2694">
                  <c:v>1.7648000000000001</c:v>
                </c:pt>
                <c:pt idx="2695">
                  <c:v>1.7951000000000001</c:v>
                </c:pt>
                <c:pt idx="2696">
                  <c:v>1.8551</c:v>
                </c:pt>
                <c:pt idx="2697">
                  <c:v>1.8380000000000001</c:v>
                </c:pt>
                <c:pt idx="2698">
                  <c:v>1.7709999999999999</c:v>
                </c:pt>
                <c:pt idx="2699">
                  <c:v>1.7904</c:v>
                </c:pt>
                <c:pt idx="2700">
                  <c:v>1.7741</c:v>
                </c:pt>
                <c:pt idx="2701">
                  <c:v>1.7755999999999998</c:v>
                </c:pt>
                <c:pt idx="2702">
                  <c:v>1.7993000000000001</c:v>
                </c:pt>
                <c:pt idx="2703">
                  <c:v>1.8006</c:v>
                </c:pt>
                <c:pt idx="2704">
                  <c:v>1.8218000000000001</c:v>
                </c:pt>
                <c:pt idx="2705">
                  <c:v>1.8277999999999999</c:v>
                </c:pt>
                <c:pt idx="2706">
                  <c:v>1.8835999999999999</c:v>
                </c:pt>
                <c:pt idx="2707">
                  <c:v>1.8534000000000002</c:v>
                </c:pt>
                <c:pt idx="2708">
                  <c:v>1.8704000000000001</c:v>
                </c:pt>
                <c:pt idx="2709">
                  <c:v>1.8451</c:v>
                </c:pt>
                <c:pt idx="2710">
                  <c:v>1.8717000000000001</c:v>
                </c:pt>
                <c:pt idx="2711">
                  <c:v>1.8153000000000001</c:v>
                </c:pt>
                <c:pt idx="2712">
                  <c:v>1.8170999999999999</c:v>
                </c:pt>
                <c:pt idx="2713">
                  <c:v>1.8209</c:v>
                </c:pt>
                <c:pt idx="2714">
                  <c:v>1.8477999999999999</c:v>
                </c:pt>
                <c:pt idx="2715">
                  <c:v>1.8176000000000001</c:v>
                </c:pt>
                <c:pt idx="2716">
                  <c:v>1.8176000000000001</c:v>
                </c:pt>
                <c:pt idx="2717">
                  <c:v>1.8653999999999999</c:v>
                </c:pt>
                <c:pt idx="2718">
                  <c:v>1.8797999999999999</c:v>
                </c:pt>
                <c:pt idx="2719">
                  <c:v>1.8542999999999998</c:v>
                </c:pt>
                <c:pt idx="2720">
                  <c:v>1.8500999999999999</c:v>
                </c:pt>
                <c:pt idx="2721">
                  <c:v>1.8045</c:v>
                </c:pt>
                <c:pt idx="2722">
                  <c:v>1.8107</c:v>
                </c:pt>
                <c:pt idx="2723">
                  <c:v>1.8111000000000002</c:v>
                </c:pt>
                <c:pt idx="2724">
                  <c:v>1.7875000000000001</c:v>
                </c:pt>
                <c:pt idx="2725">
                  <c:v>1.7873000000000001</c:v>
                </c:pt>
                <c:pt idx="2726">
                  <c:v>1.7802</c:v>
                </c:pt>
                <c:pt idx="2727">
                  <c:v>1.7721</c:v>
                </c:pt>
                <c:pt idx="2728">
                  <c:v>1.7711999999999999</c:v>
                </c:pt>
                <c:pt idx="2729">
                  <c:v>1.788</c:v>
                </c:pt>
                <c:pt idx="2730">
                  <c:v>1.7873000000000001</c:v>
                </c:pt>
                <c:pt idx="2731">
                  <c:v>1.7835999999999999</c:v>
                </c:pt>
                <c:pt idx="2732">
                  <c:v>1.7802</c:v>
                </c:pt>
                <c:pt idx="2733">
                  <c:v>1.7803</c:v>
                </c:pt>
                <c:pt idx="2734">
                  <c:v>1.8134000000000001</c:v>
                </c:pt>
                <c:pt idx="2735">
                  <c:v>1.8047</c:v>
                </c:pt>
                <c:pt idx="2736">
                  <c:v>1.7911000000000001</c:v>
                </c:pt>
                <c:pt idx="2737">
                  <c:v>1.7721</c:v>
                </c:pt>
                <c:pt idx="2738">
                  <c:v>1.7774000000000001</c:v>
                </c:pt>
                <c:pt idx="2739">
                  <c:v>1.7774000000000001</c:v>
                </c:pt>
                <c:pt idx="2740">
                  <c:v>1.7673999999999999</c:v>
                </c:pt>
                <c:pt idx="2741">
                  <c:v>1.7605</c:v>
                </c:pt>
                <c:pt idx="2742">
                  <c:v>1.7553999999999998</c:v>
                </c:pt>
                <c:pt idx="2743">
                  <c:v>1.7553999999999998</c:v>
                </c:pt>
                <c:pt idx="2744">
                  <c:v>1.7570000000000001</c:v>
                </c:pt>
                <c:pt idx="2745">
                  <c:v>1.7625</c:v>
                </c:pt>
                <c:pt idx="2746">
                  <c:v>1.7629000000000001</c:v>
                </c:pt>
                <c:pt idx="2747">
                  <c:v>1.7821</c:v>
                </c:pt>
                <c:pt idx="2748">
                  <c:v>1.7926</c:v>
                </c:pt>
                <c:pt idx="2749">
                  <c:v>1.7742</c:v>
                </c:pt>
                <c:pt idx="2750">
                  <c:v>1.7808000000000002</c:v>
                </c:pt>
                <c:pt idx="2751">
                  <c:v>1.7581</c:v>
                </c:pt>
                <c:pt idx="2752">
                  <c:v>1.7738</c:v>
                </c:pt>
                <c:pt idx="2753">
                  <c:v>1.7624</c:v>
                </c:pt>
                <c:pt idx="2754">
                  <c:v>1.7671999999999999</c:v>
                </c:pt>
                <c:pt idx="2755">
                  <c:v>1.7690000000000001</c:v>
                </c:pt>
                <c:pt idx="2756">
                  <c:v>1.758</c:v>
                </c:pt>
                <c:pt idx="2757">
                  <c:v>1.7549000000000001</c:v>
                </c:pt>
                <c:pt idx="2758">
                  <c:v>1.752</c:v>
                </c:pt>
                <c:pt idx="2759">
                  <c:v>1.7574000000000001</c:v>
                </c:pt>
                <c:pt idx="2760">
                  <c:v>1.7522</c:v>
                </c:pt>
                <c:pt idx="2761">
                  <c:v>1.7518</c:v>
                </c:pt>
                <c:pt idx="2762">
                  <c:v>1.7608999999999999</c:v>
                </c:pt>
                <c:pt idx="2763">
                  <c:v>1.7488999999999999</c:v>
                </c:pt>
                <c:pt idx="2764">
                  <c:v>1.7534000000000001</c:v>
                </c:pt>
                <c:pt idx="2765">
                  <c:v>1.7747999999999999</c:v>
                </c:pt>
                <c:pt idx="2766">
                  <c:v>1.7697000000000001</c:v>
                </c:pt>
                <c:pt idx="2767">
                  <c:v>1.772</c:v>
                </c:pt>
                <c:pt idx="2768">
                  <c:v>1.7545999999999999</c:v>
                </c:pt>
                <c:pt idx="2769">
                  <c:v>1.7544</c:v>
                </c:pt>
                <c:pt idx="2770">
                  <c:v>1.7530999999999999</c:v>
                </c:pt>
                <c:pt idx="2771">
                  <c:v>1.7555000000000001</c:v>
                </c:pt>
                <c:pt idx="2772">
                  <c:v>1.7562</c:v>
                </c:pt>
                <c:pt idx="2773">
                  <c:v>1.77</c:v>
                </c:pt>
                <c:pt idx="2774">
                  <c:v>1.7705</c:v>
                </c:pt>
                <c:pt idx="2775">
                  <c:v>1.7635000000000001</c:v>
                </c:pt>
                <c:pt idx="2776">
                  <c:v>1.7619</c:v>
                </c:pt>
                <c:pt idx="2777">
                  <c:v>1.7501</c:v>
                </c:pt>
                <c:pt idx="2778">
                  <c:v>1.7593999999999999</c:v>
                </c:pt>
                <c:pt idx="2779">
                  <c:v>1.7559</c:v>
                </c:pt>
                <c:pt idx="2780">
                  <c:v>1.746</c:v>
                </c:pt>
                <c:pt idx="2781">
                  <c:v>1.726</c:v>
                </c:pt>
                <c:pt idx="2782">
                  <c:v>1.7328000000000001</c:v>
                </c:pt>
                <c:pt idx="2783">
                  <c:v>1.7267000000000001</c:v>
                </c:pt>
                <c:pt idx="2784">
                  <c:v>1.7267000000000001</c:v>
                </c:pt>
                <c:pt idx="2785">
                  <c:v>1.7262999999999999</c:v>
                </c:pt>
                <c:pt idx="2786">
                  <c:v>1.7202999999999999</c:v>
                </c:pt>
                <c:pt idx="2787">
                  <c:v>1.7222</c:v>
                </c:pt>
                <c:pt idx="2788">
                  <c:v>1.7105999999999999</c:v>
                </c:pt>
                <c:pt idx="2789">
                  <c:v>1.7099</c:v>
                </c:pt>
                <c:pt idx="2790">
                  <c:v>1.7236</c:v>
                </c:pt>
                <c:pt idx="2791">
                  <c:v>1.7118</c:v>
                </c:pt>
                <c:pt idx="2792">
                  <c:v>1.7213000000000001</c:v>
                </c:pt>
                <c:pt idx="2793">
                  <c:v>1.7330999999999999</c:v>
                </c:pt>
                <c:pt idx="2794">
                  <c:v>1.7107999999999999</c:v>
                </c:pt>
                <c:pt idx="2795">
                  <c:v>1.7183000000000002</c:v>
                </c:pt>
                <c:pt idx="2796">
                  <c:v>1.7229999999999999</c:v>
                </c:pt>
                <c:pt idx="2797">
                  <c:v>1.7109000000000001</c:v>
                </c:pt>
                <c:pt idx="2798">
                  <c:v>1.7105999999999999</c:v>
                </c:pt>
                <c:pt idx="2799">
                  <c:v>1.7079</c:v>
                </c:pt>
                <c:pt idx="2800">
                  <c:v>1.7008999999999999</c:v>
                </c:pt>
                <c:pt idx="2801">
                  <c:v>1.6873</c:v>
                </c:pt>
                <c:pt idx="2802">
                  <c:v>1.6897</c:v>
                </c:pt>
                <c:pt idx="2803">
                  <c:v>1.6979</c:v>
                </c:pt>
                <c:pt idx="2804">
                  <c:v>1.6632</c:v>
                </c:pt>
                <c:pt idx="2805">
                  <c:v>1.6787999999999998</c:v>
                </c:pt>
                <c:pt idx="2806">
                  <c:v>1.681</c:v>
                </c:pt>
                <c:pt idx="2807">
                  <c:v>1.6661000000000001</c:v>
                </c:pt>
                <c:pt idx="2808">
                  <c:v>1.6699000000000002</c:v>
                </c:pt>
                <c:pt idx="2809">
                  <c:v>1.6699000000000002</c:v>
                </c:pt>
                <c:pt idx="2810">
                  <c:v>1.653</c:v>
                </c:pt>
                <c:pt idx="2811">
                  <c:v>1.6602000000000001</c:v>
                </c:pt>
                <c:pt idx="2812">
                  <c:v>1.6651</c:v>
                </c:pt>
                <c:pt idx="2813">
                  <c:v>1.6739999999999999</c:v>
                </c:pt>
                <c:pt idx="2814">
                  <c:v>1.6827000000000001</c:v>
                </c:pt>
                <c:pt idx="2815">
                  <c:v>1.6775</c:v>
                </c:pt>
                <c:pt idx="2816">
                  <c:v>1.6968000000000001</c:v>
                </c:pt>
                <c:pt idx="2817">
                  <c:v>1.7057</c:v>
                </c:pt>
                <c:pt idx="2818">
                  <c:v>1.6956</c:v>
                </c:pt>
                <c:pt idx="2819">
                  <c:v>1.7036</c:v>
                </c:pt>
                <c:pt idx="2820">
                  <c:v>1.7214</c:v>
                </c:pt>
                <c:pt idx="2821">
                  <c:v>1.7042000000000002</c:v>
                </c:pt>
                <c:pt idx="2822">
                  <c:v>1.6991000000000001</c:v>
                </c:pt>
                <c:pt idx="2823">
                  <c:v>1.7029999999999998</c:v>
                </c:pt>
                <c:pt idx="2824">
                  <c:v>1.7029999999999998</c:v>
                </c:pt>
                <c:pt idx="2825">
                  <c:v>1.6898</c:v>
                </c:pt>
                <c:pt idx="2826">
                  <c:v>1.6707999999999998</c:v>
                </c:pt>
                <c:pt idx="2827">
                  <c:v>1.6798999999999999</c:v>
                </c:pt>
                <c:pt idx="2828">
                  <c:v>1.7002999999999999</c:v>
                </c:pt>
                <c:pt idx="2829">
                  <c:v>1.7013</c:v>
                </c:pt>
                <c:pt idx="2830">
                  <c:v>1.7079</c:v>
                </c:pt>
                <c:pt idx="2831">
                  <c:v>1.7157</c:v>
                </c:pt>
                <c:pt idx="2832">
                  <c:v>1.7222</c:v>
                </c:pt>
                <c:pt idx="2833">
                  <c:v>1.7222</c:v>
                </c:pt>
                <c:pt idx="2834">
                  <c:v>1.7416</c:v>
                </c:pt>
                <c:pt idx="2835">
                  <c:v>1.7269000000000001</c:v>
                </c:pt>
                <c:pt idx="2836">
                  <c:v>1.7115</c:v>
                </c:pt>
                <c:pt idx="2837">
                  <c:v>1.7156</c:v>
                </c:pt>
                <c:pt idx="2838">
                  <c:v>1.7216</c:v>
                </c:pt>
                <c:pt idx="2839">
                  <c:v>1.7357</c:v>
                </c:pt>
                <c:pt idx="2840">
                  <c:v>1.7216</c:v>
                </c:pt>
                <c:pt idx="2841">
                  <c:v>1.7216</c:v>
                </c:pt>
                <c:pt idx="2842">
                  <c:v>1.7279</c:v>
                </c:pt>
                <c:pt idx="2843">
                  <c:v>1.7185000000000001</c:v>
                </c:pt>
                <c:pt idx="2844">
                  <c:v>1.7143000000000002</c:v>
                </c:pt>
                <c:pt idx="2845">
                  <c:v>1.7048999999999999</c:v>
                </c:pt>
                <c:pt idx="2846">
                  <c:v>1.6962999999999999</c:v>
                </c:pt>
                <c:pt idx="2847">
                  <c:v>1.6870000000000001</c:v>
                </c:pt>
                <c:pt idx="2848">
                  <c:v>1.6749000000000001</c:v>
                </c:pt>
                <c:pt idx="2849">
                  <c:v>1.6818</c:v>
                </c:pt>
                <c:pt idx="2850">
                  <c:v>1.6903000000000001</c:v>
                </c:pt>
                <c:pt idx="2851">
                  <c:v>1.7103000000000002</c:v>
                </c:pt>
                <c:pt idx="2852">
                  <c:v>1.7069999999999999</c:v>
                </c:pt>
                <c:pt idx="2853">
                  <c:v>1.6939</c:v>
                </c:pt>
                <c:pt idx="2854">
                  <c:v>1.6974</c:v>
                </c:pt>
                <c:pt idx="2855">
                  <c:v>1.7095</c:v>
                </c:pt>
                <c:pt idx="2856">
                  <c:v>1.7027000000000001</c:v>
                </c:pt>
                <c:pt idx="2857">
                  <c:v>1.7143000000000002</c:v>
                </c:pt>
                <c:pt idx="2858">
                  <c:v>1.7065999999999999</c:v>
                </c:pt>
                <c:pt idx="2859">
                  <c:v>1.6954</c:v>
                </c:pt>
                <c:pt idx="2860">
                  <c:v>1.7002999999999999</c:v>
                </c:pt>
                <c:pt idx="2861">
                  <c:v>1.6913</c:v>
                </c:pt>
                <c:pt idx="2862">
                  <c:v>1.6909000000000001</c:v>
                </c:pt>
                <c:pt idx="2863">
                  <c:v>1.6859</c:v>
                </c:pt>
                <c:pt idx="2864">
                  <c:v>1.6915</c:v>
                </c:pt>
                <c:pt idx="2865">
                  <c:v>1.6787999999999998</c:v>
                </c:pt>
                <c:pt idx="2866">
                  <c:v>1.6600000000000001</c:v>
                </c:pt>
                <c:pt idx="2867">
                  <c:v>1.6613</c:v>
                </c:pt>
                <c:pt idx="2868">
                  <c:v>1.6472</c:v>
                </c:pt>
                <c:pt idx="2869">
                  <c:v>1.6604999999999999</c:v>
                </c:pt>
                <c:pt idx="2870">
                  <c:v>1.6739000000000002</c:v>
                </c:pt>
                <c:pt idx="2871">
                  <c:v>1.6869000000000001</c:v>
                </c:pt>
                <c:pt idx="2872">
                  <c:v>1.6840000000000002</c:v>
                </c:pt>
                <c:pt idx="2873">
                  <c:v>1.6891</c:v>
                </c:pt>
                <c:pt idx="2874">
                  <c:v>1.6837</c:v>
                </c:pt>
                <c:pt idx="2875">
                  <c:v>1.6734</c:v>
                </c:pt>
                <c:pt idx="2876">
                  <c:v>1.6726000000000001</c:v>
                </c:pt>
                <c:pt idx="2877">
                  <c:v>1.6851</c:v>
                </c:pt>
                <c:pt idx="2878">
                  <c:v>1.6804999999999999</c:v>
                </c:pt>
                <c:pt idx="2879">
                  <c:v>1.6743999999999999</c:v>
                </c:pt>
                <c:pt idx="2880">
                  <c:v>1.6707999999999998</c:v>
                </c:pt>
                <c:pt idx="2881">
                  <c:v>1.6735</c:v>
                </c:pt>
                <c:pt idx="2882">
                  <c:v>1.6777</c:v>
                </c:pt>
                <c:pt idx="2883">
                  <c:v>1.6707999999999998</c:v>
                </c:pt>
                <c:pt idx="2884">
                  <c:v>1.6718</c:v>
                </c:pt>
                <c:pt idx="2885">
                  <c:v>1.6680000000000001</c:v>
                </c:pt>
                <c:pt idx="2886">
                  <c:v>1.6764000000000001</c:v>
                </c:pt>
                <c:pt idx="2887">
                  <c:v>1.6834</c:v>
                </c:pt>
                <c:pt idx="2888">
                  <c:v>1.667</c:v>
                </c:pt>
                <c:pt idx="2889">
                  <c:v>1.6644000000000001</c:v>
                </c:pt>
                <c:pt idx="2890">
                  <c:v>1.6672</c:v>
                </c:pt>
                <c:pt idx="2891">
                  <c:v>1.6680999999999999</c:v>
                </c:pt>
                <c:pt idx="2892">
                  <c:v>1.6737</c:v>
                </c:pt>
                <c:pt idx="2893">
                  <c:v>1.6795</c:v>
                </c:pt>
                <c:pt idx="2894">
                  <c:v>1.6646000000000001</c:v>
                </c:pt>
                <c:pt idx="2895">
                  <c:v>1.6593</c:v>
                </c:pt>
                <c:pt idx="2896">
                  <c:v>1.6675</c:v>
                </c:pt>
                <c:pt idx="2897">
                  <c:v>1.6657</c:v>
                </c:pt>
                <c:pt idx="2898">
                  <c:v>1.667</c:v>
                </c:pt>
                <c:pt idx="2899">
                  <c:v>1.6698</c:v>
                </c:pt>
                <c:pt idx="2900">
                  <c:v>1.6692</c:v>
                </c:pt>
                <c:pt idx="2901">
                  <c:v>1.661</c:v>
                </c:pt>
                <c:pt idx="2902">
                  <c:v>1.6621000000000001</c:v>
                </c:pt>
                <c:pt idx="2903">
                  <c:v>1.6682000000000001</c:v>
                </c:pt>
                <c:pt idx="2904">
                  <c:v>1.6724000000000001</c:v>
                </c:pt>
                <c:pt idx="2905">
                  <c:v>1.6739999999999999</c:v>
                </c:pt>
                <c:pt idx="2906">
                  <c:v>1.6640999999999999</c:v>
                </c:pt>
                <c:pt idx="2907">
                  <c:v>1.663</c:v>
                </c:pt>
                <c:pt idx="2908">
                  <c:v>1.6642999999999999</c:v>
                </c:pt>
                <c:pt idx="2909">
                  <c:v>1.6638999999999999</c:v>
                </c:pt>
                <c:pt idx="2910">
                  <c:v>1.6576</c:v>
                </c:pt>
                <c:pt idx="2911">
                  <c:v>1.6493</c:v>
                </c:pt>
                <c:pt idx="2912">
                  <c:v>1.6545999999999998</c:v>
                </c:pt>
                <c:pt idx="2913">
                  <c:v>1.6545999999999998</c:v>
                </c:pt>
                <c:pt idx="2914">
                  <c:v>1.6545999999999998</c:v>
                </c:pt>
                <c:pt idx="2915">
                  <c:v>1.6539999999999999</c:v>
                </c:pt>
                <c:pt idx="2916">
                  <c:v>1.6621999999999999</c:v>
                </c:pt>
                <c:pt idx="2917">
                  <c:v>1.6649</c:v>
                </c:pt>
                <c:pt idx="2918">
                  <c:v>1.6598000000000002</c:v>
                </c:pt>
                <c:pt idx="2919">
                  <c:v>1.6653</c:v>
                </c:pt>
                <c:pt idx="2920">
                  <c:v>1.6756</c:v>
                </c:pt>
                <c:pt idx="2921">
                  <c:v>1.6779999999999999</c:v>
                </c:pt>
                <c:pt idx="2922">
                  <c:v>1.6655</c:v>
                </c:pt>
                <c:pt idx="2923">
                  <c:v>1.6659999999999999</c:v>
                </c:pt>
                <c:pt idx="2924">
                  <c:v>1.6598000000000002</c:v>
                </c:pt>
                <c:pt idx="2925">
                  <c:v>1.6604000000000001</c:v>
                </c:pt>
                <c:pt idx="2926">
                  <c:v>1.6594</c:v>
                </c:pt>
                <c:pt idx="2927">
                  <c:v>1.6619999999999999</c:v>
                </c:pt>
                <c:pt idx="2928">
                  <c:v>1.6629</c:v>
                </c:pt>
                <c:pt idx="2929">
                  <c:v>1.6463000000000001</c:v>
                </c:pt>
                <c:pt idx="2930">
                  <c:v>1.6288</c:v>
                </c:pt>
                <c:pt idx="2931">
                  <c:v>1.6318000000000001</c:v>
                </c:pt>
                <c:pt idx="2932">
                  <c:v>1.607</c:v>
                </c:pt>
                <c:pt idx="2933">
                  <c:v>1.6073</c:v>
                </c:pt>
                <c:pt idx="2934">
                  <c:v>1.6095999999999999</c:v>
                </c:pt>
                <c:pt idx="2935">
                  <c:v>1.6143999999999998</c:v>
                </c:pt>
                <c:pt idx="2936">
                  <c:v>1.5863</c:v>
                </c:pt>
                <c:pt idx="2937">
                  <c:v>1.5689</c:v>
                </c:pt>
                <c:pt idx="2938">
                  <c:v>1.5832999999999999</c:v>
                </c:pt>
                <c:pt idx="2939">
                  <c:v>1.5947</c:v>
                </c:pt>
                <c:pt idx="2940">
                  <c:v>1.5865</c:v>
                </c:pt>
                <c:pt idx="2941">
                  <c:v>1.5782</c:v>
                </c:pt>
                <c:pt idx="2942">
                  <c:v>1.5762</c:v>
                </c:pt>
                <c:pt idx="2943">
                  <c:v>1.5899999999999999</c:v>
                </c:pt>
                <c:pt idx="2944">
                  <c:v>1.5763</c:v>
                </c:pt>
                <c:pt idx="2945">
                  <c:v>1.5663</c:v>
                </c:pt>
                <c:pt idx="2946">
                  <c:v>1.5663</c:v>
                </c:pt>
                <c:pt idx="2947">
                  <c:v>1.5688</c:v>
                </c:pt>
                <c:pt idx="2948">
                  <c:v>1.5621</c:v>
                </c:pt>
                <c:pt idx="2949">
                  <c:v>1.5665</c:v>
                </c:pt>
                <c:pt idx="2950">
                  <c:v>1.5779999999999998</c:v>
                </c:pt>
                <c:pt idx="2951">
                  <c:v>1.5754000000000001</c:v>
                </c:pt>
                <c:pt idx="2952">
                  <c:v>1.5893000000000002</c:v>
                </c:pt>
                <c:pt idx="2953">
                  <c:v>1.5876000000000001</c:v>
                </c:pt>
                <c:pt idx="2954">
                  <c:v>1.6181999999999999</c:v>
                </c:pt>
                <c:pt idx="2955">
                  <c:v>1.6219999999999999</c:v>
                </c:pt>
                <c:pt idx="2956">
                  <c:v>1.6149</c:v>
                </c:pt>
                <c:pt idx="2957">
                  <c:v>1.6141000000000001</c:v>
                </c:pt>
                <c:pt idx="2958">
                  <c:v>1.6036999999999999</c:v>
                </c:pt>
                <c:pt idx="2959">
                  <c:v>1.6217999999999999</c:v>
                </c:pt>
                <c:pt idx="2960">
                  <c:v>1.6198000000000001</c:v>
                </c:pt>
                <c:pt idx="2961">
                  <c:v>1.6362000000000001</c:v>
                </c:pt>
                <c:pt idx="2962">
                  <c:v>1.6348</c:v>
                </c:pt>
                <c:pt idx="2963">
                  <c:v>1.6156000000000001</c:v>
                </c:pt>
                <c:pt idx="2964">
                  <c:v>1.6095999999999999</c:v>
                </c:pt>
                <c:pt idx="2965">
                  <c:v>1.6162999999999998</c:v>
                </c:pt>
                <c:pt idx="2966">
                  <c:v>1.6228</c:v>
                </c:pt>
                <c:pt idx="2967">
                  <c:v>1.6332</c:v>
                </c:pt>
                <c:pt idx="2968">
                  <c:v>1.6240999999999999</c:v>
                </c:pt>
                <c:pt idx="2969">
                  <c:v>1.6292</c:v>
                </c:pt>
                <c:pt idx="2970">
                  <c:v>1.6151</c:v>
                </c:pt>
                <c:pt idx="2971">
                  <c:v>1.5945</c:v>
                </c:pt>
                <c:pt idx="2972">
                  <c:v>1.5944</c:v>
                </c:pt>
                <c:pt idx="2973">
                  <c:v>1.5800999999999998</c:v>
                </c:pt>
                <c:pt idx="2974">
                  <c:v>1.5941999999999998</c:v>
                </c:pt>
                <c:pt idx="2975">
                  <c:v>1.575</c:v>
                </c:pt>
                <c:pt idx="2976">
                  <c:v>1.5763</c:v>
                </c:pt>
                <c:pt idx="2977">
                  <c:v>1.5843</c:v>
                </c:pt>
                <c:pt idx="2978">
                  <c:v>1.5798000000000001</c:v>
                </c:pt>
                <c:pt idx="2979">
                  <c:v>1.5815000000000001</c:v>
                </c:pt>
                <c:pt idx="2980">
                  <c:v>1.5832000000000002</c:v>
                </c:pt>
                <c:pt idx="2981">
                  <c:v>1.597</c:v>
                </c:pt>
                <c:pt idx="2982">
                  <c:v>1.5832000000000002</c:v>
                </c:pt>
                <c:pt idx="2983">
                  <c:v>1.5836999999999999</c:v>
                </c:pt>
                <c:pt idx="2984">
                  <c:v>1.6002000000000001</c:v>
                </c:pt>
                <c:pt idx="2985">
                  <c:v>1.603</c:v>
                </c:pt>
                <c:pt idx="2986">
                  <c:v>1.5977999999999999</c:v>
                </c:pt>
                <c:pt idx="2987">
                  <c:v>1.5965</c:v>
                </c:pt>
                <c:pt idx="2988">
                  <c:v>1.5862000000000001</c:v>
                </c:pt>
                <c:pt idx="2989">
                  <c:v>1.5909</c:v>
                </c:pt>
                <c:pt idx="2990">
                  <c:v>1.5909</c:v>
                </c:pt>
                <c:pt idx="2991">
                  <c:v>1.6046</c:v>
                </c:pt>
                <c:pt idx="2992">
                  <c:v>1.5944</c:v>
                </c:pt>
                <c:pt idx="2993">
                  <c:v>1.5758999999999999</c:v>
                </c:pt>
                <c:pt idx="2994">
                  <c:v>1.5676999999999999</c:v>
                </c:pt>
                <c:pt idx="2995">
                  <c:v>1.5632999999999999</c:v>
                </c:pt>
                <c:pt idx="2996">
                  <c:v>1.556</c:v>
                </c:pt>
                <c:pt idx="2997">
                  <c:v>1.5533999999999999</c:v>
                </c:pt>
                <c:pt idx="2998">
                  <c:v>1.5648</c:v>
                </c:pt>
                <c:pt idx="2999">
                  <c:v>1.5693999999999999</c:v>
                </c:pt>
                <c:pt idx="3000">
                  <c:v>1.5537999999999998</c:v>
                </c:pt>
                <c:pt idx="3001">
                  <c:v>1.5625</c:v>
                </c:pt>
                <c:pt idx="3002">
                  <c:v>1.5775000000000001</c:v>
                </c:pt>
                <c:pt idx="3003">
                  <c:v>1.5790999999999999</c:v>
                </c:pt>
                <c:pt idx="3004">
                  <c:v>1.5754999999999999</c:v>
                </c:pt>
                <c:pt idx="3005">
                  <c:v>1.5790999999999999</c:v>
                </c:pt>
                <c:pt idx="3006">
                  <c:v>1.5745</c:v>
                </c:pt>
                <c:pt idx="3007">
                  <c:v>1.5745</c:v>
                </c:pt>
                <c:pt idx="3008">
                  <c:v>1.5636000000000001</c:v>
                </c:pt>
                <c:pt idx="3009">
                  <c:v>1.5653000000000001</c:v>
                </c:pt>
                <c:pt idx="3010">
                  <c:v>1.5526</c:v>
                </c:pt>
                <c:pt idx="3011">
                  <c:v>1.552</c:v>
                </c:pt>
                <c:pt idx="3012">
                  <c:v>1.54</c:v>
                </c:pt>
                <c:pt idx="3013">
                  <c:v>1.5390999999999999</c:v>
                </c:pt>
                <c:pt idx="3014">
                  <c:v>1.5554999999999999</c:v>
                </c:pt>
                <c:pt idx="3015">
                  <c:v>1.5672000000000001</c:v>
                </c:pt>
                <c:pt idx="3016">
                  <c:v>1.5493000000000001</c:v>
                </c:pt>
                <c:pt idx="3017">
                  <c:v>1.5661</c:v>
                </c:pt>
                <c:pt idx="3018">
                  <c:v>1.5672999999999999</c:v>
                </c:pt>
                <c:pt idx="3019">
                  <c:v>1.5603</c:v>
                </c:pt>
                <c:pt idx="3020">
                  <c:v>1.5878999999999999</c:v>
                </c:pt>
                <c:pt idx="3021">
                  <c:v>1.5760999999999998</c:v>
                </c:pt>
                <c:pt idx="3022">
                  <c:v>1.6263000000000001</c:v>
                </c:pt>
                <c:pt idx="3023">
                  <c:v>1.589</c:v>
                </c:pt>
                <c:pt idx="3024">
                  <c:v>1.625</c:v>
                </c:pt>
                <c:pt idx="3025">
                  <c:v>1.6257000000000001</c:v>
                </c:pt>
                <c:pt idx="3026">
                  <c:v>1.6116999999999999</c:v>
                </c:pt>
                <c:pt idx="3027">
                  <c:v>1.5889</c:v>
                </c:pt>
                <c:pt idx="3028">
                  <c:v>1.5901000000000001</c:v>
                </c:pt>
                <c:pt idx="3029">
                  <c:v>1.5880000000000001</c:v>
                </c:pt>
                <c:pt idx="3030">
                  <c:v>1.5991</c:v>
                </c:pt>
                <c:pt idx="3031">
                  <c:v>1.5996000000000001</c:v>
                </c:pt>
                <c:pt idx="3032">
                  <c:v>1.6078000000000001</c:v>
                </c:pt>
                <c:pt idx="3033">
                  <c:v>1.5968</c:v>
                </c:pt>
                <c:pt idx="3034">
                  <c:v>1.6137000000000001</c:v>
                </c:pt>
                <c:pt idx="3035">
                  <c:v>1.6093999999999999</c:v>
                </c:pt>
                <c:pt idx="3036">
                  <c:v>1.6032999999999999</c:v>
                </c:pt>
                <c:pt idx="3037">
                  <c:v>1.5914000000000001</c:v>
                </c:pt>
                <c:pt idx="3038">
                  <c:v>1.5951</c:v>
                </c:pt>
                <c:pt idx="3039">
                  <c:v>1.5895999999999999</c:v>
                </c:pt>
                <c:pt idx="3040">
                  <c:v>1.6196999999999999</c:v>
                </c:pt>
                <c:pt idx="3041">
                  <c:v>1.641</c:v>
                </c:pt>
                <c:pt idx="3042">
                  <c:v>1.6452</c:v>
                </c:pt>
                <c:pt idx="3043">
                  <c:v>1.6571</c:v>
                </c:pt>
                <c:pt idx="3044">
                  <c:v>1.6571</c:v>
                </c:pt>
                <c:pt idx="3045">
                  <c:v>1.6602000000000001</c:v>
                </c:pt>
                <c:pt idx="3046">
                  <c:v>1.6741000000000001</c:v>
                </c:pt>
                <c:pt idx="3047">
                  <c:v>1.7025999999999999</c:v>
                </c:pt>
                <c:pt idx="3048">
                  <c:v>1.7099</c:v>
                </c:pt>
                <c:pt idx="3049">
                  <c:v>1.7143999999999999</c:v>
                </c:pt>
                <c:pt idx="3050">
                  <c:v>1.7069000000000001</c:v>
                </c:pt>
                <c:pt idx="3051">
                  <c:v>1.7330999999999999</c:v>
                </c:pt>
                <c:pt idx="3052">
                  <c:v>1.7976000000000001</c:v>
                </c:pt>
                <c:pt idx="3053">
                  <c:v>1.7854999999999999</c:v>
                </c:pt>
                <c:pt idx="3054">
                  <c:v>1.8755999999999999</c:v>
                </c:pt>
                <c:pt idx="3055">
                  <c:v>1.9055</c:v>
                </c:pt>
                <c:pt idx="3056">
                  <c:v>1.8338999999999999</c:v>
                </c:pt>
                <c:pt idx="3057">
                  <c:v>1.8242</c:v>
                </c:pt>
                <c:pt idx="3058">
                  <c:v>1.8058999999999998</c:v>
                </c:pt>
                <c:pt idx="3059">
                  <c:v>1.8408</c:v>
                </c:pt>
                <c:pt idx="3060">
                  <c:v>1.8403</c:v>
                </c:pt>
                <c:pt idx="3061">
                  <c:v>1.8793</c:v>
                </c:pt>
                <c:pt idx="3062">
                  <c:v>1.8911</c:v>
                </c:pt>
                <c:pt idx="3063">
                  <c:v>1.8580999999999999</c:v>
                </c:pt>
                <c:pt idx="3064">
                  <c:v>1.8327</c:v>
                </c:pt>
                <c:pt idx="3065">
                  <c:v>1.7810999999999999</c:v>
                </c:pt>
                <c:pt idx="3066">
                  <c:v>1.7715000000000001</c:v>
                </c:pt>
                <c:pt idx="3067">
                  <c:v>1.7631999999999999</c:v>
                </c:pt>
                <c:pt idx="3068">
                  <c:v>1.7759</c:v>
                </c:pt>
                <c:pt idx="3069">
                  <c:v>1.7759</c:v>
                </c:pt>
                <c:pt idx="3070">
                  <c:v>1.7509999999999999</c:v>
                </c:pt>
                <c:pt idx="3071">
                  <c:v>1.7328000000000001</c:v>
                </c:pt>
                <c:pt idx="3072">
                  <c:v>1.7741</c:v>
                </c:pt>
                <c:pt idx="3073">
                  <c:v>1.7543</c:v>
                </c:pt>
                <c:pt idx="3074">
                  <c:v>1.774</c:v>
                </c:pt>
                <c:pt idx="3075">
                  <c:v>1.7808999999999999</c:v>
                </c:pt>
                <c:pt idx="3076">
                  <c:v>1.7755000000000001</c:v>
                </c:pt>
                <c:pt idx="3077">
                  <c:v>1.7505999999999999</c:v>
                </c:pt>
                <c:pt idx="3078">
                  <c:v>1.7658</c:v>
                </c:pt>
                <c:pt idx="3079">
                  <c:v>1.7585999999999999</c:v>
                </c:pt>
                <c:pt idx="3080">
                  <c:v>1.7099</c:v>
                </c:pt>
                <c:pt idx="3081">
                  <c:v>1.6720999999999999</c:v>
                </c:pt>
                <c:pt idx="3082">
                  <c:v>1.7157</c:v>
                </c:pt>
                <c:pt idx="3083">
                  <c:v>1.7448999999999999</c:v>
                </c:pt>
                <c:pt idx="3084">
                  <c:v>1.7448999999999999</c:v>
                </c:pt>
                <c:pt idx="3085">
                  <c:v>1.7375</c:v>
                </c:pt>
                <c:pt idx="3086">
                  <c:v>1.7517</c:v>
                </c:pt>
                <c:pt idx="3087">
                  <c:v>1.7477</c:v>
                </c:pt>
                <c:pt idx="3088">
                  <c:v>1.7324999999999999</c:v>
                </c:pt>
                <c:pt idx="3089">
                  <c:v>1.7789000000000001</c:v>
                </c:pt>
                <c:pt idx="3090">
                  <c:v>1.7616000000000001</c:v>
                </c:pt>
                <c:pt idx="3091">
                  <c:v>1.7435</c:v>
                </c:pt>
                <c:pt idx="3092">
                  <c:v>1.7669000000000001</c:v>
                </c:pt>
                <c:pt idx="3093">
                  <c:v>1.7669000000000001</c:v>
                </c:pt>
                <c:pt idx="3094">
                  <c:v>1.7701</c:v>
                </c:pt>
                <c:pt idx="3095">
                  <c:v>1.7795000000000001</c:v>
                </c:pt>
                <c:pt idx="3096">
                  <c:v>1.7865</c:v>
                </c:pt>
                <c:pt idx="3097">
                  <c:v>1.8069</c:v>
                </c:pt>
                <c:pt idx="3098">
                  <c:v>1.8183</c:v>
                </c:pt>
                <c:pt idx="3099">
                  <c:v>1.8662000000000001</c:v>
                </c:pt>
                <c:pt idx="3100">
                  <c:v>1.8980000000000001</c:v>
                </c:pt>
                <c:pt idx="3101">
                  <c:v>1.8917000000000002</c:v>
                </c:pt>
                <c:pt idx="3102">
                  <c:v>1.8547</c:v>
                </c:pt>
                <c:pt idx="3103">
                  <c:v>1.8454000000000002</c:v>
                </c:pt>
                <c:pt idx="3104">
                  <c:v>1.8085</c:v>
                </c:pt>
                <c:pt idx="3105">
                  <c:v>1.8001</c:v>
                </c:pt>
                <c:pt idx="3106">
                  <c:v>1.7907</c:v>
                </c:pt>
                <c:pt idx="3107">
                  <c:v>1.7859</c:v>
                </c:pt>
                <c:pt idx="3108">
                  <c:v>1.7915000000000001</c:v>
                </c:pt>
                <c:pt idx="3109">
                  <c:v>1.7995999999999999</c:v>
                </c:pt>
                <c:pt idx="3110">
                  <c:v>1.8243</c:v>
                </c:pt>
                <c:pt idx="3111">
                  <c:v>1.7981</c:v>
                </c:pt>
                <c:pt idx="3112">
                  <c:v>1.8439999999999999</c:v>
                </c:pt>
                <c:pt idx="3113">
                  <c:v>1.8637999999999999</c:v>
                </c:pt>
                <c:pt idx="3114">
                  <c:v>1.8799000000000001</c:v>
                </c:pt>
                <c:pt idx="3115">
                  <c:v>1.8601999999999999</c:v>
                </c:pt>
                <c:pt idx="3116">
                  <c:v>1.8512999999999999</c:v>
                </c:pt>
                <c:pt idx="3117">
                  <c:v>1.8673</c:v>
                </c:pt>
                <c:pt idx="3118">
                  <c:v>1.8460000000000001</c:v>
                </c:pt>
                <c:pt idx="3119">
                  <c:v>1.8597000000000001</c:v>
                </c:pt>
                <c:pt idx="3120">
                  <c:v>1.8559999999999999</c:v>
                </c:pt>
                <c:pt idx="3121">
                  <c:v>1.8571</c:v>
                </c:pt>
                <c:pt idx="3122">
                  <c:v>1.8580999999999999</c:v>
                </c:pt>
                <c:pt idx="3123">
                  <c:v>1.8605</c:v>
                </c:pt>
                <c:pt idx="3124">
                  <c:v>1.8736000000000002</c:v>
                </c:pt>
                <c:pt idx="3125">
                  <c:v>1.8668</c:v>
                </c:pt>
                <c:pt idx="3126">
                  <c:v>1.8668</c:v>
                </c:pt>
                <c:pt idx="3127">
                  <c:v>1.8714</c:v>
                </c:pt>
                <c:pt idx="3128">
                  <c:v>1.8307</c:v>
                </c:pt>
                <c:pt idx="3129">
                  <c:v>1.8326</c:v>
                </c:pt>
                <c:pt idx="3130">
                  <c:v>1.8431999999999999</c:v>
                </c:pt>
                <c:pt idx="3131">
                  <c:v>1.8566</c:v>
                </c:pt>
                <c:pt idx="3132">
                  <c:v>1.8332000000000002</c:v>
                </c:pt>
                <c:pt idx="3133">
                  <c:v>1.7995999999999999</c:v>
                </c:pt>
                <c:pt idx="3134">
                  <c:v>1.8025</c:v>
                </c:pt>
                <c:pt idx="3135">
                  <c:v>1.7795999999999998</c:v>
                </c:pt>
                <c:pt idx="3136">
                  <c:v>1.7863</c:v>
                </c:pt>
                <c:pt idx="3137">
                  <c:v>1.7861</c:v>
                </c:pt>
                <c:pt idx="3138">
                  <c:v>1.7873000000000001</c:v>
                </c:pt>
                <c:pt idx="3139">
                  <c:v>1.7671000000000001</c:v>
                </c:pt>
                <c:pt idx="3140">
                  <c:v>1.7650000000000001</c:v>
                </c:pt>
                <c:pt idx="3141">
                  <c:v>1.7551999999999999</c:v>
                </c:pt>
                <c:pt idx="3142">
                  <c:v>1.7549999999999999</c:v>
                </c:pt>
                <c:pt idx="3143">
                  <c:v>1.7585</c:v>
                </c:pt>
                <c:pt idx="3144">
                  <c:v>1.762</c:v>
                </c:pt>
                <c:pt idx="3145">
                  <c:v>1.7490999999999999</c:v>
                </c:pt>
                <c:pt idx="3146">
                  <c:v>1.7370000000000001</c:v>
                </c:pt>
                <c:pt idx="3147">
                  <c:v>1.7488000000000001</c:v>
                </c:pt>
                <c:pt idx="3148">
                  <c:v>1.7467999999999999</c:v>
                </c:pt>
                <c:pt idx="3149">
                  <c:v>1.7343</c:v>
                </c:pt>
                <c:pt idx="3150">
                  <c:v>1.7189000000000001</c:v>
                </c:pt>
                <c:pt idx="3151">
                  <c:v>1.7179</c:v>
                </c:pt>
                <c:pt idx="3152">
                  <c:v>1.7257</c:v>
                </c:pt>
                <c:pt idx="3153">
                  <c:v>1.7256</c:v>
                </c:pt>
                <c:pt idx="3154">
                  <c:v>1.7206000000000001</c:v>
                </c:pt>
                <c:pt idx="3155">
                  <c:v>1.7168999999999999</c:v>
                </c:pt>
                <c:pt idx="3156">
                  <c:v>1.7223999999999999</c:v>
                </c:pt>
                <c:pt idx="3157">
                  <c:v>1.7162999999999999</c:v>
                </c:pt>
                <c:pt idx="3158">
                  <c:v>1.7246999999999999</c:v>
                </c:pt>
                <c:pt idx="3159">
                  <c:v>1.7284999999999999</c:v>
                </c:pt>
                <c:pt idx="3160">
                  <c:v>1.7164000000000001</c:v>
                </c:pt>
                <c:pt idx="3161">
                  <c:v>1.7139</c:v>
                </c:pt>
                <c:pt idx="3162">
                  <c:v>1.7139</c:v>
                </c:pt>
                <c:pt idx="3163">
                  <c:v>1.7139</c:v>
                </c:pt>
                <c:pt idx="3164">
                  <c:v>1.706</c:v>
                </c:pt>
                <c:pt idx="3165">
                  <c:v>1.7137</c:v>
                </c:pt>
                <c:pt idx="3166">
                  <c:v>1.71</c:v>
                </c:pt>
                <c:pt idx="3167">
                  <c:v>1.7067999999999999</c:v>
                </c:pt>
                <c:pt idx="3168">
                  <c:v>1.6958</c:v>
                </c:pt>
                <c:pt idx="3169">
                  <c:v>1.7174</c:v>
                </c:pt>
                <c:pt idx="3170">
                  <c:v>1.7141999999999999</c:v>
                </c:pt>
                <c:pt idx="3171">
                  <c:v>1.7303999999999999</c:v>
                </c:pt>
                <c:pt idx="3172">
                  <c:v>1.7395</c:v>
                </c:pt>
                <c:pt idx="3173">
                  <c:v>1.7584</c:v>
                </c:pt>
                <c:pt idx="3174">
                  <c:v>1.7661</c:v>
                </c:pt>
                <c:pt idx="3175">
                  <c:v>1.7606999999999999</c:v>
                </c:pt>
                <c:pt idx="3176">
                  <c:v>1.7911999999999999</c:v>
                </c:pt>
                <c:pt idx="3177">
                  <c:v>1.7968999999999999</c:v>
                </c:pt>
                <c:pt idx="3178">
                  <c:v>1.7922</c:v>
                </c:pt>
                <c:pt idx="3179">
                  <c:v>1.8044</c:v>
                </c:pt>
                <c:pt idx="3180">
                  <c:v>1.7983</c:v>
                </c:pt>
                <c:pt idx="3181">
                  <c:v>1.7997999999999998</c:v>
                </c:pt>
                <c:pt idx="3182">
                  <c:v>1.8207</c:v>
                </c:pt>
                <c:pt idx="3183">
                  <c:v>1.8147</c:v>
                </c:pt>
                <c:pt idx="3184">
                  <c:v>1.8180000000000001</c:v>
                </c:pt>
                <c:pt idx="3185">
                  <c:v>1.8191999999999999</c:v>
                </c:pt>
                <c:pt idx="3186">
                  <c:v>1.8102</c:v>
                </c:pt>
                <c:pt idx="3187">
                  <c:v>1.8172000000000001</c:v>
                </c:pt>
                <c:pt idx="3188">
                  <c:v>1.8220000000000001</c:v>
                </c:pt>
                <c:pt idx="3189">
                  <c:v>1.8258999999999999</c:v>
                </c:pt>
                <c:pt idx="3190">
                  <c:v>1.8214000000000001</c:v>
                </c:pt>
                <c:pt idx="3191">
                  <c:v>1.8268</c:v>
                </c:pt>
                <c:pt idx="3192">
                  <c:v>1.8323</c:v>
                </c:pt>
                <c:pt idx="3193">
                  <c:v>1.8246</c:v>
                </c:pt>
                <c:pt idx="3194">
                  <c:v>1.8264</c:v>
                </c:pt>
                <c:pt idx="3195">
                  <c:v>1.8228</c:v>
                </c:pt>
                <c:pt idx="3196">
                  <c:v>1.8228</c:v>
                </c:pt>
                <c:pt idx="3197">
                  <c:v>1.8178999999999998</c:v>
                </c:pt>
                <c:pt idx="3198">
                  <c:v>1.8336000000000001</c:v>
                </c:pt>
                <c:pt idx="3199">
                  <c:v>1.8355999999999999</c:v>
                </c:pt>
                <c:pt idx="3200">
                  <c:v>1.8268</c:v>
                </c:pt>
                <c:pt idx="3201">
                  <c:v>1.8386</c:v>
                </c:pt>
                <c:pt idx="3202">
                  <c:v>1.8473000000000002</c:v>
                </c:pt>
                <c:pt idx="3203">
                  <c:v>1.8611</c:v>
                </c:pt>
                <c:pt idx="3204">
                  <c:v>1.8786</c:v>
                </c:pt>
                <c:pt idx="3205">
                  <c:v>1.8805000000000001</c:v>
                </c:pt>
                <c:pt idx="3206">
                  <c:v>1.8723999999999998</c:v>
                </c:pt>
                <c:pt idx="3207">
                  <c:v>1.8809</c:v>
                </c:pt>
                <c:pt idx="3208">
                  <c:v>1.879</c:v>
                </c:pt>
                <c:pt idx="3209">
                  <c:v>1.88</c:v>
                </c:pt>
                <c:pt idx="3210">
                  <c:v>1.8856000000000002</c:v>
                </c:pt>
                <c:pt idx="3211">
                  <c:v>1.8877999999999999</c:v>
                </c:pt>
                <c:pt idx="3212">
                  <c:v>1.9083000000000001</c:v>
                </c:pt>
                <c:pt idx="3213">
                  <c:v>1.9083000000000001</c:v>
                </c:pt>
                <c:pt idx="3214">
                  <c:v>1.9232</c:v>
                </c:pt>
                <c:pt idx="3215">
                  <c:v>1.9079999999999999</c:v>
                </c:pt>
                <c:pt idx="3216">
                  <c:v>1.9276</c:v>
                </c:pt>
                <c:pt idx="3217">
                  <c:v>1.9199000000000002</c:v>
                </c:pt>
                <c:pt idx="3218">
                  <c:v>1.9401999999999999</c:v>
                </c:pt>
                <c:pt idx="3219">
                  <c:v>1.9699</c:v>
                </c:pt>
                <c:pt idx="3220">
                  <c:v>1.9535</c:v>
                </c:pt>
                <c:pt idx="3221">
                  <c:v>1.9664999999999999</c:v>
                </c:pt>
                <c:pt idx="3222">
                  <c:v>1.9962</c:v>
                </c:pt>
                <c:pt idx="3223">
                  <c:v>2.0019</c:v>
                </c:pt>
                <c:pt idx="3224">
                  <c:v>2.0009000000000001</c:v>
                </c:pt>
                <c:pt idx="3225">
                  <c:v>2.0087000000000002</c:v>
                </c:pt>
                <c:pt idx="3226">
                  <c:v>2.0238</c:v>
                </c:pt>
                <c:pt idx="3227">
                  <c:v>2.0419</c:v>
                </c:pt>
                <c:pt idx="3228">
                  <c:v>2.0907</c:v>
                </c:pt>
                <c:pt idx="3229">
                  <c:v>2.0326</c:v>
                </c:pt>
                <c:pt idx="3230">
                  <c:v>2.0291999999999999</c:v>
                </c:pt>
                <c:pt idx="3231">
                  <c:v>1.9874000000000001</c:v>
                </c:pt>
                <c:pt idx="3232">
                  <c:v>1.9830000000000001</c:v>
                </c:pt>
                <c:pt idx="3233">
                  <c:v>1.9929000000000001</c:v>
                </c:pt>
                <c:pt idx="3234">
                  <c:v>2.0158999999999998</c:v>
                </c:pt>
                <c:pt idx="3235">
                  <c:v>2.0226999999999999</c:v>
                </c:pt>
                <c:pt idx="3236">
                  <c:v>2.0400999999999998</c:v>
                </c:pt>
                <c:pt idx="3237">
                  <c:v>2.0585</c:v>
                </c:pt>
                <c:pt idx="3238">
                  <c:v>2.0225</c:v>
                </c:pt>
                <c:pt idx="3239">
                  <c:v>2.0327999999999999</c:v>
                </c:pt>
                <c:pt idx="3240">
                  <c:v>2.0327999999999999</c:v>
                </c:pt>
                <c:pt idx="3241">
                  <c:v>2.0236999999999998</c:v>
                </c:pt>
                <c:pt idx="3242">
                  <c:v>2.0644999999999998</c:v>
                </c:pt>
                <c:pt idx="3243">
                  <c:v>2.0684</c:v>
                </c:pt>
                <c:pt idx="3244">
                  <c:v>2.0727000000000002</c:v>
                </c:pt>
                <c:pt idx="3245">
                  <c:v>2.0556000000000001</c:v>
                </c:pt>
                <c:pt idx="3246">
                  <c:v>2.0508999999999999</c:v>
                </c:pt>
                <c:pt idx="3247">
                  <c:v>2.0590000000000002</c:v>
                </c:pt>
                <c:pt idx="3248">
                  <c:v>2.0289000000000001</c:v>
                </c:pt>
                <c:pt idx="3249">
                  <c:v>2.0257999999999998</c:v>
                </c:pt>
                <c:pt idx="3250">
                  <c:v>2.0619000000000001</c:v>
                </c:pt>
                <c:pt idx="3251">
                  <c:v>2.0665</c:v>
                </c:pt>
                <c:pt idx="3252">
                  <c:v>2.0619999999999998</c:v>
                </c:pt>
                <c:pt idx="3253">
                  <c:v>2.0762</c:v>
                </c:pt>
                <c:pt idx="3254">
                  <c:v>2.0754000000000001</c:v>
                </c:pt>
                <c:pt idx="3255">
                  <c:v>2.0777999999999999</c:v>
                </c:pt>
                <c:pt idx="3256">
                  <c:v>2.0093999999999999</c:v>
                </c:pt>
                <c:pt idx="3257">
                  <c:v>1.9854000000000001</c:v>
                </c:pt>
                <c:pt idx="3258">
                  <c:v>2.0154999999999998</c:v>
                </c:pt>
                <c:pt idx="3259">
                  <c:v>2.0285000000000002</c:v>
                </c:pt>
                <c:pt idx="3260">
                  <c:v>2.0192999999999999</c:v>
                </c:pt>
                <c:pt idx="3261">
                  <c:v>2.0282</c:v>
                </c:pt>
                <c:pt idx="3262">
                  <c:v>2.0324</c:v>
                </c:pt>
                <c:pt idx="3263">
                  <c:v>2.0337000000000001</c:v>
                </c:pt>
                <c:pt idx="3264">
                  <c:v>2.0366</c:v>
                </c:pt>
                <c:pt idx="3265">
                  <c:v>2.0375000000000001</c:v>
                </c:pt>
                <c:pt idx="3266">
                  <c:v>2.0371000000000001</c:v>
                </c:pt>
                <c:pt idx="3267">
                  <c:v>2.0350000000000001</c:v>
                </c:pt>
                <c:pt idx="3268">
                  <c:v>2.0217999999999998</c:v>
                </c:pt>
                <c:pt idx="3269">
                  <c:v>2.0232000000000001</c:v>
                </c:pt>
                <c:pt idx="3270">
                  <c:v>2.0122</c:v>
                </c:pt>
                <c:pt idx="3271">
                  <c:v>2.0242</c:v>
                </c:pt>
                <c:pt idx="3272">
                  <c:v>2.0387</c:v>
                </c:pt>
                <c:pt idx="3273">
                  <c:v>2.0478000000000001</c:v>
                </c:pt>
                <c:pt idx="3274">
                  <c:v>2.0329999999999999</c:v>
                </c:pt>
                <c:pt idx="3275">
                  <c:v>2.0213000000000001</c:v>
                </c:pt>
                <c:pt idx="3276">
                  <c:v>2.0215999999999998</c:v>
                </c:pt>
                <c:pt idx="3277">
                  <c:v>2.0411000000000001</c:v>
                </c:pt>
                <c:pt idx="3278">
                  <c:v>2.0569000000000002</c:v>
                </c:pt>
                <c:pt idx="3279">
                  <c:v>2.0442999999999998</c:v>
                </c:pt>
                <c:pt idx="3280">
                  <c:v>2.0495999999999999</c:v>
                </c:pt>
                <c:pt idx="3281">
                  <c:v>2.0284</c:v>
                </c:pt>
                <c:pt idx="3282">
                  <c:v>2.0310999999999999</c:v>
                </c:pt>
                <c:pt idx="3283">
                  <c:v>2.0285000000000002</c:v>
                </c:pt>
                <c:pt idx="3284">
                  <c:v>2.0211999999999999</c:v>
                </c:pt>
                <c:pt idx="3285">
                  <c:v>2.0131999999999999</c:v>
                </c:pt>
                <c:pt idx="3286">
                  <c:v>2.0156999999999998</c:v>
                </c:pt>
                <c:pt idx="3287">
                  <c:v>2.0209000000000001</c:v>
                </c:pt>
                <c:pt idx="3288">
                  <c:v>2.0262000000000002</c:v>
                </c:pt>
                <c:pt idx="3289">
                  <c:v>2.0228999999999999</c:v>
                </c:pt>
                <c:pt idx="3290">
                  <c:v>2.0173000000000001</c:v>
                </c:pt>
                <c:pt idx="3291">
                  <c:v>2.0154999999999998</c:v>
                </c:pt>
                <c:pt idx="3292">
                  <c:v>2.0171000000000001</c:v>
                </c:pt>
                <c:pt idx="3293">
                  <c:v>2.0164</c:v>
                </c:pt>
                <c:pt idx="3294">
                  <c:v>2.0163000000000002</c:v>
                </c:pt>
                <c:pt idx="3295">
                  <c:v>2.0238</c:v>
                </c:pt>
                <c:pt idx="3296">
                  <c:v>2.0266000000000002</c:v>
                </c:pt>
                <c:pt idx="3297">
                  <c:v>2.0335999999999999</c:v>
                </c:pt>
                <c:pt idx="3298">
                  <c:v>2.0428000000000002</c:v>
                </c:pt>
                <c:pt idx="3299">
                  <c:v>2.0499000000000001</c:v>
                </c:pt>
                <c:pt idx="3300">
                  <c:v>2.0484</c:v>
                </c:pt>
                <c:pt idx="3301">
                  <c:v>2.0308000000000002</c:v>
                </c:pt>
                <c:pt idx="3302">
                  <c:v>2.0329000000000002</c:v>
                </c:pt>
                <c:pt idx="3303">
                  <c:v>2.0423</c:v>
                </c:pt>
                <c:pt idx="3304">
                  <c:v>2.0390999999999999</c:v>
                </c:pt>
                <c:pt idx="3305">
                  <c:v>2.0289999999999999</c:v>
                </c:pt>
                <c:pt idx="3306">
                  <c:v>2.0289999999999999</c:v>
                </c:pt>
                <c:pt idx="3307">
                  <c:v>2.0226999999999999</c:v>
                </c:pt>
                <c:pt idx="3308">
                  <c:v>2.0171000000000001</c:v>
                </c:pt>
                <c:pt idx="3309">
                  <c:v>2.0259999999999998</c:v>
                </c:pt>
                <c:pt idx="3310">
                  <c:v>2.0205000000000002</c:v>
                </c:pt>
                <c:pt idx="3311">
                  <c:v>2.0121000000000002</c:v>
                </c:pt>
                <c:pt idx="3312">
                  <c:v>2.032</c:v>
                </c:pt>
                <c:pt idx="3313">
                  <c:v>2.0234000000000001</c:v>
                </c:pt>
                <c:pt idx="3314">
                  <c:v>2.0246</c:v>
                </c:pt>
                <c:pt idx="3315">
                  <c:v>2.0213999999999999</c:v>
                </c:pt>
                <c:pt idx="3316">
                  <c:v>2.0230999999999999</c:v>
                </c:pt>
                <c:pt idx="3317">
                  <c:v>2.0255999999999998</c:v>
                </c:pt>
                <c:pt idx="3318">
                  <c:v>2.0306999999999999</c:v>
                </c:pt>
                <c:pt idx="3319">
                  <c:v>2.0356000000000001</c:v>
                </c:pt>
                <c:pt idx="3320">
                  <c:v>2.0295999999999998</c:v>
                </c:pt>
                <c:pt idx="3321">
                  <c:v>2.0264000000000002</c:v>
                </c:pt>
                <c:pt idx="3322">
                  <c:v>2.0268000000000002</c:v>
                </c:pt>
                <c:pt idx="3323">
                  <c:v>2.0259</c:v>
                </c:pt>
                <c:pt idx="3324">
                  <c:v>2.0230000000000001</c:v>
                </c:pt>
                <c:pt idx="3325">
                  <c:v>2.0188999999999999</c:v>
                </c:pt>
                <c:pt idx="3326">
                  <c:v>2.0306000000000002</c:v>
                </c:pt>
                <c:pt idx="3327">
                  <c:v>2.0297000000000001</c:v>
                </c:pt>
                <c:pt idx="3328">
                  <c:v>2.0354999999999999</c:v>
                </c:pt>
                <c:pt idx="3329">
                  <c:v>2.0417000000000001</c:v>
                </c:pt>
                <c:pt idx="3330">
                  <c:v>2.0426000000000002</c:v>
                </c:pt>
                <c:pt idx="3331">
                  <c:v>2.0426000000000002</c:v>
                </c:pt>
                <c:pt idx="3332">
                  <c:v>2.0356999999999998</c:v>
                </c:pt>
                <c:pt idx="3333">
                  <c:v>2.0337000000000001</c:v>
                </c:pt>
                <c:pt idx="3334">
                  <c:v>2.0310999999999999</c:v>
                </c:pt>
                <c:pt idx="3335">
                  <c:v>2.0270999999999999</c:v>
                </c:pt>
                <c:pt idx="3336">
                  <c:v>2.0272999999999999</c:v>
                </c:pt>
                <c:pt idx="3337">
                  <c:v>2.0242</c:v>
                </c:pt>
                <c:pt idx="3338">
                  <c:v>2.0272000000000001</c:v>
                </c:pt>
                <c:pt idx="3339">
                  <c:v>2.0259</c:v>
                </c:pt>
                <c:pt idx="3340">
                  <c:v>2.0259</c:v>
                </c:pt>
                <c:pt idx="3341">
                  <c:v>2.0270000000000001</c:v>
                </c:pt>
                <c:pt idx="3342">
                  <c:v>2.0329000000000002</c:v>
                </c:pt>
                <c:pt idx="3343">
                  <c:v>2.0306999999999999</c:v>
                </c:pt>
                <c:pt idx="3344">
                  <c:v>2.0308000000000002</c:v>
                </c:pt>
                <c:pt idx="3345">
                  <c:v>2.0314000000000001</c:v>
                </c:pt>
                <c:pt idx="3346">
                  <c:v>2.0314000000000001</c:v>
                </c:pt>
                <c:pt idx="3347">
                  <c:v>2.0352000000000001</c:v>
                </c:pt>
                <c:pt idx="3348">
                  <c:v>2.0320999999999998</c:v>
                </c:pt>
                <c:pt idx="3349">
                  <c:v>2.0339</c:v>
                </c:pt>
                <c:pt idx="3350">
                  <c:v>2.0405000000000002</c:v>
                </c:pt>
                <c:pt idx="3351">
                  <c:v>2.0461999999999998</c:v>
                </c:pt>
                <c:pt idx="3352">
                  <c:v>2.0510000000000002</c:v>
                </c:pt>
                <c:pt idx="3353">
                  <c:v>2.0583999999999998</c:v>
                </c:pt>
                <c:pt idx="3354">
                  <c:v>2.0666000000000002</c:v>
                </c:pt>
                <c:pt idx="3355">
                  <c:v>2.0666000000000002</c:v>
                </c:pt>
                <c:pt idx="3356">
                  <c:v>2.0851000000000002</c:v>
                </c:pt>
                <c:pt idx="3357">
                  <c:v>2.0823</c:v>
                </c:pt>
                <c:pt idx="3358">
                  <c:v>2.0806</c:v>
                </c:pt>
                <c:pt idx="3359">
                  <c:v>2.0985</c:v>
                </c:pt>
                <c:pt idx="3360">
                  <c:v>2.1044999999999998</c:v>
                </c:pt>
                <c:pt idx="3361">
                  <c:v>2.0815000000000001</c:v>
                </c:pt>
                <c:pt idx="3362">
                  <c:v>2.0813999999999999</c:v>
                </c:pt>
                <c:pt idx="3363">
                  <c:v>2.0838000000000001</c:v>
                </c:pt>
                <c:pt idx="3364">
                  <c:v>2.0935000000000001</c:v>
                </c:pt>
                <c:pt idx="3365">
                  <c:v>2.0987</c:v>
                </c:pt>
                <c:pt idx="3366">
                  <c:v>2.1360000000000001</c:v>
                </c:pt>
                <c:pt idx="3367">
                  <c:v>2.1234999999999999</c:v>
                </c:pt>
                <c:pt idx="3368">
                  <c:v>2.1198000000000001</c:v>
                </c:pt>
                <c:pt idx="3369">
                  <c:v>2.0878999999999999</c:v>
                </c:pt>
                <c:pt idx="3370">
                  <c:v>2.0773999999999999</c:v>
                </c:pt>
                <c:pt idx="3371">
                  <c:v>2.0750999999999999</c:v>
                </c:pt>
                <c:pt idx="3372">
                  <c:v>2.0773000000000001</c:v>
                </c:pt>
                <c:pt idx="3373">
                  <c:v>2.0787</c:v>
                </c:pt>
                <c:pt idx="3374">
                  <c:v>2.0722</c:v>
                </c:pt>
                <c:pt idx="3375">
                  <c:v>2.0855999999999999</c:v>
                </c:pt>
                <c:pt idx="3376">
                  <c:v>2.0859999999999999</c:v>
                </c:pt>
                <c:pt idx="3377">
                  <c:v>2.0996000000000001</c:v>
                </c:pt>
                <c:pt idx="3378">
                  <c:v>2.089</c:v>
                </c:pt>
                <c:pt idx="3379">
                  <c:v>2.0718000000000001</c:v>
                </c:pt>
                <c:pt idx="3380">
                  <c:v>2.0693000000000001</c:v>
                </c:pt>
                <c:pt idx="3381">
                  <c:v>2.0790999999999999</c:v>
                </c:pt>
                <c:pt idx="3382">
                  <c:v>2.08</c:v>
                </c:pt>
                <c:pt idx="3383">
                  <c:v>2.08</c:v>
                </c:pt>
                <c:pt idx="3384">
                  <c:v>2.0491000000000001</c:v>
                </c:pt>
                <c:pt idx="3385">
                  <c:v>2.0434000000000001</c:v>
                </c:pt>
                <c:pt idx="3386">
                  <c:v>2.0474999999999999</c:v>
                </c:pt>
                <c:pt idx="3387">
                  <c:v>2.0516000000000001</c:v>
                </c:pt>
                <c:pt idx="3388">
                  <c:v>2.0457000000000001</c:v>
                </c:pt>
                <c:pt idx="3389">
                  <c:v>2.0457000000000001</c:v>
                </c:pt>
                <c:pt idx="3390">
                  <c:v>2.0325000000000002</c:v>
                </c:pt>
                <c:pt idx="3391">
                  <c:v>2.0276000000000001</c:v>
                </c:pt>
                <c:pt idx="3392">
                  <c:v>2.0415000000000001</c:v>
                </c:pt>
                <c:pt idx="3393">
                  <c:v>2.0407999999999999</c:v>
                </c:pt>
                <c:pt idx="3394">
                  <c:v>2.0289999999999999</c:v>
                </c:pt>
                <c:pt idx="3395">
                  <c:v>2.0339</c:v>
                </c:pt>
                <c:pt idx="3396">
                  <c:v>2.0316000000000001</c:v>
                </c:pt>
                <c:pt idx="3397">
                  <c:v>2.0358000000000001</c:v>
                </c:pt>
                <c:pt idx="3398">
                  <c:v>2.0424000000000002</c:v>
                </c:pt>
                <c:pt idx="3399">
                  <c:v>2.0388000000000002</c:v>
                </c:pt>
                <c:pt idx="3400">
                  <c:v>2.0413999999999999</c:v>
                </c:pt>
                <c:pt idx="3401">
                  <c:v>2.0411000000000001</c:v>
                </c:pt>
                <c:pt idx="3402">
                  <c:v>2.0428000000000002</c:v>
                </c:pt>
                <c:pt idx="3403">
                  <c:v>2.036</c:v>
                </c:pt>
                <c:pt idx="3404">
                  <c:v>2.0310000000000001</c:v>
                </c:pt>
                <c:pt idx="3405">
                  <c:v>2.0299999999999998</c:v>
                </c:pt>
                <c:pt idx="3406">
                  <c:v>1.9955000000000001</c:v>
                </c:pt>
                <c:pt idx="3407">
                  <c:v>1.9859</c:v>
                </c:pt>
                <c:pt idx="3408">
                  <c:v>1.9887000000000001</c:v>
                </c:pt>
                <c:pt idx="3409">
                  <c:v>1.9915</c:v>
                </c:pt>
                <c:pt idx="3410">
                  <c:v>1.988</c:v>
                </c:pt>
                <c:pt idx="3411">
                  <c:v>1.9954000000000001</c:v>
                </c:pt>
                <c:pt idx="3412">
                  <c:v>1.9845999999999999</c:v>
                </c:pt>
                <c:pt idx="3413">
                  <c:v>1.9910999999999999</c:v>
                </c:pt>
                <c:pt idx="3414">
                  <c:v>1.9666999999999999</c:v>
                </c:pt>
                <c:pt idx="3415">
                  <c:v>1.9727000000000001</c:v>
                </c:pt>
                <c:pt idx="3416">
                  <c:v>1.9727000000000001</c:v>
                </c:pt>
                <c:pt idx="3417">
                  <c:v>1.9727000000000001</c:v>
                </c:pt>
                <c:pt idx="3418">
                  <c:v>1.9651000000000001</c:v>
                </c:pt>
                <c:pt idx="3419">
                  <c:v>1.9582000000000002</c:v>
                </c:pt>
                <c:pt idx="3420">
                  <c:v>1.9687999999999999</c:v>
                </c:pt>
                <c:pt idx="3421">
                  <c:v>1.9633</c:v>
                </c:pt>
                <c:pt idx="3422">
                  <c:v>1.9557</c:v>
                </c:pt>
                <c:pt idx="3423">
                  <c:v>1.962</c:v>
                </c:pt>
                <c:pt idx="3424">
                  <c:v>1.9727999999999999</c:v>
                </c:pt>
                <c:pt idx="3425">
                  <c:v>1.9727000000000001</c:v>
                </c:pt>
                <c:pt idx="3426">
                  <c:v>1.982</c:v>
                </c:pt>
                <c:pt idx="3427">
                  <c:v>1.9823</c:v>
                </c:pt>
                <c:pt idx="3428">
                  <c:v>1.9727999999999999</c:v>
                </c:pt>
                <c:pt idx="3429">
                  <c:v>1.9784999999999999</c:v>
                </c:pt>
                <c:pt idx="3430">
                  <c:v>1.9797</c:v>
                </c:pt>
                <c:pt idx="3431">
                  <c:v>1.9702999999999999</c:v>
                </c:pt>
                <c:pt idx="3432">
                  <c:v>1.9641999999999999</c:v>
                </c:pt>
                <c:pt idx="3433">
                  <c:v>1.9704000000000002</c:v>
                </c:pt>
                <c:pt idx="3434">
                  <c:v>1.9584000000000001</c:v>
                </c:pt>
                <c:pt idx="3435">
                  <c:v>1.9441999999999999</c:v>
                </c:pt>
                <c:pt idx="3436">
                  <c:v>1.9569000000000001</c:v>
                </c:pt>
                <c:pt idx="3437">
                  <c:v>1.9647000000000001</c:v>
                </c:pt>
                <c:pt idx="3438">
                  <c:v>1.9721</c:v>
                </c:pt>
                <c:pt idx="3439">
                  <c:v>1.9717</c:v>
                </c:pt>
                <c:pt idx="3440">
                  <c:v>1.9830999999999999</c:v>
                </c:pt>
                <c:pt idx="3441">
                  <c:v>1.9826999999999999</c:v>
                </c:pt>
                <c:pt idx="3442">
                  <c:v>1.9843</c:v>
                </c:pt>
                <c:pt idx="3443">
                  <c:v>1.9899</c:v>
                </c:pt>
                <c:pt idx="3444">
                  <c:v>2.0082</c:v>
                </c:pt>
                <c:pt idx="3445">
                  <c:v>2.0093999999999999</c:v>
                </c:pt>
                <c:pt idx="3446">
                  <c:v>2.0127999999999999</c:v>
                </c:pt>
                <c:pt idx="3447">
                  <c:v>2.0173000000000001</c:v>
                </c:pt>
                <c:pt idx="3448">
                  <c:v>2.0110000000000001</c:v>
                </c:pt>
                <c:pt idx="3449">
                  <c:v>2.0217000000000001</c:v>
                </c:pt>
                <c:pt idx="3450">
                  <c:v>2.0217000000000001</c:v>
                </c:pt>
                <c:pt idx="3451">
                  <c:v>2.0207999999999999</c:v>
                </c:pt>
                <c:pt idx="3452">
                  <c:v>2.0194000000000001</c:v>
                </c:pt>
                <c:pt idx="3453">
                  <c:v>2.0243000000000002</c:v>
                </c:pt>
                <c:pt idx="3454">
                  <c:v>2.0150000000000001</c:v>
                </c:pt>
                <c:pt idx="3455">
                  <c:v>1.9853000000000001</c:v>
                </c:pt>
                <c:pt idx="3456">
                  <c:v>1.9918</c:v>
                </c:pt>
                <c:pt idx="3457">
                  <c:v>1.9811999999999999</c:v>
                </c:pt>
                <c:pt idx="3458">
                  <c:v>1.9727999999999999</c:v>
                </c:pt>
                <c:pt idx="3459">
                  <c:v>1.9756</c:v>
                </c:pt>
                <c:pt idx="3460">
                  <c:v>1.9695</c:v>
                </c:pt>
                <c:pt idx="3461">
                  <c:v>2.0013000000000001</c:v>
                </c:pt>
                <c:pt idx="3462">
                  <c:v>1.9872000000000001</c:v>
                </c:pt>
                <c:pt idx="3463">
                  <c:v>2.0005999999999999</c:v>
                </c:pt>
                <c:pt idx="3464">
                  <c:v>2.0190000000000001</c:v>
                </c:pt>
                <c:pt idx="3465">
                  <c:v>2.0110999999999999</c:v>
                </c:pt>
                <c:pt idx="3466">
                  <c:v>2.0211000000000001</c:v>
                </c:pt>
                <c:pt idx="3467">
                  <c:v>2.0226000000000002</c:v>
                </c:pt>
                <c:pt idx="3468">
                  <c:v>2.0103</c:v>
                </c:pt>
                <c:pt idx="3469">
                  <c:v>2.0013000000000001</c:v>
                </c:pt>
                <c:pt idx="3470">
                  <c:v>1.9988000000000001</c:v>
                </c:pt>
                <c:pt idx="3471">
                  <c:v>2.0072999999999999</c:v>
                </c:pt>
                <c:pt idx="3472">
                  <c:v>2.0013000000000001</c:v>
                </c:pt>
                <c:pt idx="3473">
                  <c:v>2.0013000000000001</c:v>
                </c:pt>
                <c:pt idx="3474">
                  <c:v>2.0091999999999999</c:v>
                </c:pt>
                <c:pt idx="3475">
                  <c:v>2.0089000000000001</c:v>
                </c:pt>
                <c:pt idx="3476">
                  <c:v>2.0095999999999998</c:v>
                </c:pt>
                <c:pt idx="3477">
                  <c:v>2.0078</c:v>
                </c:pt>
                <c:pt idx="3478">
                  <c:v>2.0053999999999998</c:v>
                </c:pt>
                <c:pt idx="3479">
                  <c:v>2.0133999999999999</c:v>
                </c:pt>
                <c:pt idx="3480">
                  <c:v>2.0204</c:v>
                </c:pt>
                <c:pt idx="3481">
                  <c:v>2.008</c:v>
                </c:pt>
                <c:pt idx="3482">
                  <c:v>2.0207999999999999</c:v>
                </c:pt>
                <c:pt idx="3483">
                  <c:v>2.0228999999999999</c:v>
                </c:pt>
                <c:pt idx="3484">
                  <c:v>2.0265</c:v>
                </c:pt>
                <c:pt idx="3485">
                  <c:v>2.0352000000000001</c:v>
                </c:pt>
                <c:pt idx="3486">
                  <c:v>2.0388000000000002</c:v>
                </c:pt>
                <c:pt idx="3487">
                  <c:v>2.0404</c:v>
                </c:pt>
                <c:pt idx="3488">
                  <c:v>2.0495999999999999</c:v>
                </c:pt>
                <c:pt idx="3489">
                  <c:v>2.044</c:v>
                </c:pt>
                <c:pt idx="3490">
                  <c:v>2.0514999999999999</c:v>
                </c:pt>
                <c:pt idx="3491">
                  <c:v>2.0571000000000002</c:v>
                </c:pt>
                <c:pt idx="3492">
                  <c:v>2.0749</c:v>
                </c:pt>
                <c:pt idx="3493">
                  <c:v>2.1105999999999998</c:v>
                </c:pt>
                <c:pt idx="3494">
                  <c:v>2.1105999999999998</c:v>
                </c:pt>
                <c:pt idx="3495">
                  <c:v>2.1410999999999998</c:v>
                </c:pt>
                <c:pt idx="3496">
                  <c:v>2.1240999999999999</c:v>
                </c:pt>
                <c:pt idx="3497">
                  <c:v>2.1250999999999998</c:v>
                </c:pt>
                <c:pt idx="3498">
                  <c:v>2.1276999999999999</c:v>
                </c:pt>
                <c:pt idx="3499">
                  <c:v>2.1297999999999999</c:v>
                </c:pt>
                <c:pt idx="3500">
                  <c:v>2.1318999999999999</c:v>
                </c:pt>
                <c:pt idx="3501">
                  <c:v>2.1471</c:v>
                </c:pt>
                <c:pt idx="3502">
                  <c:v>2.1326000000000001</c:v>
                </c:pt>
                <c:pt idx="3503">
                  <c:v>2.1564000000000001</c:v>
                </c:pt>
                <c:pt idx="3504">
                  <c:v>2.1212</c:v>
                </c:pt>
                <c:pt idx="3505">
                  <c:v>2.1516000000000002</c:v>
                </c:pt>
                <c:pt idx="3506">
                  <c:v>2.1711999999999998</c:v>
                </c:pt>
                <c:pt idx="3507">
                  <c:v>2.1814999999999998</c:v>
                </c:pt>
                <c:pt idx="3508">
                  <c:v>2.2246999999999999</c:v>
                </c:pt>
                <c:pt idx="3509">
                  <c:v>2.2574999999999998</c:v>
                </c:pt>
                <c:pt idx="3510">
                  <c:v>2.2422</c:v>
                </c:pt>
                <c:pt idx="3511">
                  <c:v>2.2267999999999999</c:v>
                </c:pt>
                <c:pt idx="3512">
                  <c:v>2.2139000000000002</c:v>
                </c:pt>
                <c:pt idx="3513">
                  <c:v>2.1867000000000001</c:v>
                </c:pt>
                <c:pt idx="3514">
                  <c:v>2.1989000000000001</c:v>
                </c:pt>
                <c:pt idx="3515">
                  <c:v>2.2317</c:v>
                </c:pt>
                <c:pt idx="3516">
                  <c:v>2.2290000000000001</c:v>
                </c:pt>
                <c:pt idx="3517">
                  <c:v>2.2547000000000001</c:v>
                </c:pt>
                <c:pt idx="3518">
                  <c:v>2.2688000000000001</c:v>
                </c:pt>
                <c:pt idx="3519">
                  <c:v>2.2486000000000002</c:v>
                </c:pt>
                <c:pt idx="3520">
                  <c:v>2.2524000000000002</c:v>
                </c:pt>
                <c:pt idx="3521">
                  <c:v>2.2635999999999998</c:v>
                </c:pt>
                <c:pt idx="3522">
                  <c:v>2.2601</c:v>
                </c:pt>
                <c:pt idx="3523">
                  <c:v>2.2645</c:v>
                </c:pt>
                <c:pt idx="3524">
                  <c:v>2.2555999999999998</c:v>
                </c:pt>
                <c:pt idx="3525">
                  <c:v>2.2671999999999999</c:v>
                </c:pt>
                <c:pt idx="3526">
                  <c:v>2.2201</c:v>
                </c:pt>
                <c:pt idx="3527">
                  <c:v>2.2538</c:v>
                </c:pt>
                <c:pt idx="3528">
                  <c:v>2.2261000000000002</c:v>
                </c:pt>
                <c:pt idx="3529">
                  <c:v>2.2275999999999998</c:v>
                </c:pt>
                <c:pt idx="3530">
                  <c:v>2.2471000000000001</c:v>
                </c:pt>
                <c:pt idx="3531">
                  <c:v>2.2330999999999999</c:v>
                </c:pt>
                <c:pt idx="3532">
                  <c:v>2.2139000000000002</c:v>
                </c:pt>
                <c:pt idx="3533">
                  <c:v>2.2505000000000002</c:v>
                </c:pt>
                <c:pt idx="3534">
                  <c:v>2.2427000000000001</c:v>
                </c:pt>
                <c:pt idx="3535">
                  <c:v>2.2561999999999998</c:v>
                </c:pt>
                <c:pt idx="3536">
                  <c:v>2.2684000000000002</c:v>
                </c:pt>
                <c:pt idx="3537">
                  <c:v>2.2824999999999998</c:v>
                </c:pt>
                <c:pt idx="3538">
                  <c:v>2.2766000000000002</c:v>
                </c:pt>
                <c:pt idx="3539">
                  <c:v>2.3041999999999998</c:v>
                </c:pt>
                <c:pt idx="3540">
                  <c:v>2.2873999999999999</c:v>
                </c:pt>
                <c:pt idx="3541">
                  <c:v>2.306</c:v>
                </c:pt>
                <c:pt idx="3542">
                  <c:v>2.2991000000000001</c:v>
                </c:pt>
                <c:pt idx="3543">
                  <c:v>2.3140999999999998</c:v>
                </c:pt>
                <c:pt idx="3544">
                  <c:v>2.2846000000000002</c:v>
                </c:pt>
                <c:pt idx="3545">
                  <c:v>2.2717999999999998</c:v>
                </c:pt>
                <c:pt idx="3546">
                  <c:v>2.2877999999999998</c:v>
                </c:pt>
                <c:pt idx="3547">
                  <c:v>2.3144</c:v>
                </c:pt>
                <c:pt idx="3548">
                  <c:v>2.3249</c:v>
                </c:pt>
                <c:pt idx="3549">
                  <c:v>2.3407</c:v>
                </c:pt>
                <c:pt idx="3550">
                  <c:v>2.3925000000000001</c:v>
                </c:pt>
                <c:pt idx="3551">
                  <c:v>2.4127999999999998</c:v>
                </c:pt>
                <c:pt idx="3552">
                  <c:v>2.3935</c:v>
                </c:pt>
                <c:pt idx="3553">
                  <c:v>2.4542999999999999</c:v>
                </c:pt>
                <c:pt idx="3554">
                  <c:v>2.4352999999999998</c:v>
                </c:pt>
                <c:pt idx="3555">
                  <c:v>2.3487999999999998</c:v>
                </c:pt>
                <c:pt idx="3556">
                  <c:v>2.3799000000000001</c:v>
                </c:pt>
                <c:pt idx="3557">
                  <c:v>2.3719999999999999</c:v>
                </c:pt>
                <c:pt idx="3558">
                  <c:v>2.3452000000000002</c:v>
                </c:pt>
                <c:pt idx="3559">
                  <c:v>2.3595000000000002</c:v>
                </c:pt>
                <c:pt idx="3560">
                  <c:v>2.3855</c:v>
                </c:pt>
                <c:pt idx="3561">
                  <c:v>2.3774000000000002</c:v>
                </c:pt>
                <c:pt idx="3562">
                  <c:v>2.359</c:v>
                </c:pt>
                <c:pt idx="3563">
                  <c:v>2.3601999999999999</c:v>
                </c:pt>
                <c:pt idx="3564">
                  <c:v>2.3246000000000002</c:v>
                </c:pt>
                <c:pt idx="3565">
                  <c:v>2.3066</c:v>
                </c:pt>
                <c:pt idx="3566">
                  <c:v>2.2761</c:v>
                </c:pt>
                <c:pt idx="3567">
                  <c:v>2.2827000000000002</c:v>
                </c:pt>
                <c:pt idx="3568">
                  <c:v>2.2753000000000001</c:v>
                </c:pt>
                <c:pt idx="3569">
                  <c:v>2.2747000000000002</c:v>
                </c:pt>
                <c:pt idx="3570">
                  <c:v>2.2801999999999998</c:v>
                </c:pt>
                <c:pt idx="3571">
                  <c:v>2.2843999999999998</c:v>
                </c:pt>
                <c:pt idx="3572">
                  <c:v>2.2561</c:v>
                </c:pt>
                <c:pt idx="3573">
                  <c:v>2.1859999999999999</c:v>
                </c:pt>
                <c:pt idx="3574">
                  <c:v>2.2016999999999998</c:v>
                </c:pt>
                <c:pt idx="3575">
                  <c:v>2.2105000000000001</c:v>
                </c:pt>
                <c:pt idx="3576">
                  <c:v>2.1983000000000001</c:v>
                </c:pt>
                <c:pt idx="3577">
                  <c:v>2.2010000000000001</c:v>
                </c:pt>
                <c:pt idx="3578">
                  <c:v>2.2317</c:v>
                </c:pt>
                <c:pt idx="3579">
                  <c:v>2.2454999999999998</c:v>
                </c:pt>
                <c:pt idx="3580">
                  <c:v>2.2523</c:v>
                </c:pt>
                <c:pt idx="3581">
                  <c:v>2.2170000000000001</c:v>
                </c:pt>
                <c:pt idx="3582">
                  <c:v>2.2164999999999999</c:v>
                </c:pt>
                <c:pt idx="3583">
                  <c:v>2.1917</c:v>
                </c:pt>
                <c:pt idx="3584">
                  <c:v>2.2069000000000001</c:v>
                </c:pt>
                <c:pt idx="3585">
                  <c:v>2.2117</c:v>
                </c:pt>
                <c:pt idx="3586">
                  <c:v>2.2052</c:v>
                </c:pt>
                <c:pt idx="3587">
                  <c:v>2.2109999999999999</c:v>
                </c:pt>
                <c:pt idx="3588">
                  <c:v>2.2073</c:v>
                </c:pt>
                <c:pt idx="3589">
                  <c:v>2.1804000000000001</c:v>
                </c:pt>
                <c:pt idx="3590">
                  <c:v>2.1760999999999999</c:v>
                </c:pt>
                <c:pt idx="3591">
                  <c:v>2.1825999999999999</c:v>
                </c:pt>
                <c:pt idx="3592">
                  <c:v>2.1781999999999999</c:v>
                </c:pt>
                <c:pt idx="3593">
                  <c:v>2.1804000000000001</c:v>
                </c:pt>
                <c:pt idx="3594">
                  <c:v>2.1522999999999999</c:v>
                </c:pt>
                <c:pt idx="3595">
                  <c:v>2.17</c:v>
                </c:pt>
                <c:pt idx="3596">
                  <c:v>2.1751</c:v>
                </c:pt>
                <c:pt idx="3597">
                  <c:v>2.1722999999999999</c:v>
                </c:pt>
                <c:pt idx="3598">
                  <c:v>2.1905000000000001</c:v>
                </c:pt>
                <c:pt idx="3599">
                  <c:v>2.2033</c:v>
                </c:pt>
                <c:pt idx="3600">
                  <c:v>2.1871999999999998</c:v>
                </c:pt>
                <c:pt idx="3601">
                  <c:v>2.1789000000000001</c:v>
                </c:pt>
                <c:pt idx="3602">
                  <c:v>2.1850999999999998</c:v>
                </c:pt>
                <c:pt idx="3603">
                  <c:v>2.1903999999999999</c:v>
                </c:pt>
                <c:pt idx="3604">
                  <c:v>2.2397999999999998</c:v>
                </c:pt>
                <c:pt idx="3605">
                  <c:v>2.2538</c:v>
                </c:pt>
                <c:pt idx="3606">
                  <c:v>2.2465000000000002</c:v>
                </c:pt>
                <c:pt idx="3607">
                  <c:v>2.2890000000000001</c:v>
                </c:pt>
                <c:pt idx="3608">
                  <c:v>2.2884000000000002</c:v>
                </c:pt>
                <c:pt idx="3609">
                  <c:v>2.3060999999999998</c:v>
                </c:pt>
                <c:pt idx="3610">
                  <c:v>2.3132999999999999</c:v>
                </c:pt>
                <c:pt idx="3611">
                  <c:v>2.3317999999999999</c:v>
                </c:pt>
                <c:pt idx="3612">
                  <c:v>2.3321000000000001</c:v>
                </c:pt>
                <c:pt idx="3613">
                  <c:v>2.3340999999999998</c:v>
                </c:pt>
                <c:pt idx="3614">
                  <c:v>2.3143000000000002</c:v>
                </c:pt>
                <c:pt idx="3615">
                  <c:v>2.3143000000000002</c:v>
                </c:pt>
                <c:pt idx="3616">
                  <c:v>2.2639</c:v>
                </c:pt>
                <c:pt idx="3617">
                  <c:v>2.2709000000000001</c:v>
                </c:pt>
                <c:pt idx="3618">
                  <c:v>2.2728999999999999</c:v>
                </c:pt>
                <c:pt idx="3619">
                  <c:v>2.3054000000000001</c:v>
                </c:pt>
                <c:pt idx="3620">
                  <c:v>2.2793999999999999</c:v>
                </c:pt>
                <c:pt idx="3621">
                  <c:v>2.2892999999999999</c:v>
                </c:pt>
                <c:pt idx="3622">
                  <c:v>2.2947000000000002</c:v>
                </c:pt>
                <c:pt idx="3623">
                  <c:v>2.3304999999999998</c:v>
                </c:pt>
                <c:pt idx="3624">
                  <c:v>2.3176000000000001</c:v>
                </c:pt>
                <c:pt idx="3625">
                  <c:v>2.3359999999999999</c:v>
                </c:pt>
                <c:pt idx="3626">
                  <c:v>2.3532999999999999</c:v>
                </c:pt>
                <c:pt idx="3627">
                  <c:v>2.3687</c:v>
                </c:pt>
                <c:pt idx="3628">
                  <c:v>2.3898000000000001</c:v>
                </c:pt>
                <c:pt idx="3629">
                  <c:v>2.3567</c:v>
                </c:pt>
                <c:pt idx="3630">
                  <c:v>2.3319999999999999</c:v>
                </c:pt>
                <c:pt idx="3631">
                  <c:v>2.3178000000000001</c:v>
                </c:pt>
                <c:pt idx="3632">
                  <c:v>2.3067000000000002</c:v>
                </c:pt>
                <c:pt idx="3633">
                  <c:v>2.3422999999999998</c:v>
                </c:pt>
                <c:pt idx="3634">
                  <c:v>2.3336999999999999</c:v>
                </c:pt>
                <c:pt idx="3635">
                  <c:v>2.3300999999999998</c:v>
                </c:pt>
                <c:pt idx="3636">
                  <c:v>2.3284000000000002</c:v>
                </c:pt>
                <c:pt idx="3637">
                  <c:v>2.3195000000000001</c:v>
                </c:pt>
                <c:pt idx="3638">
                  <c:v>2.3313999999999999</c:v>
                </c:pt>
                <c:pt idx="3639">
                  <c:v>2.3567999999999998</c:v>
                </c:pt>
                <c:pt idx="3640">
                  <c:v>2.3874</c:v>
                </c:pt>
                <c:pt idx="3641">
                  <c:v>2.3573</c:v>
                </c:pt>
                <c:pt idx="3642">
                  <c:v>2.3573</c:v>
                </c:pt>
                <c:pt idx="3643">
                  <c:v>2.3536000000000001</c:v>
                </c:pt>
                <c:pt idx="3644">
                  <c:v>2.3382999999999998</c:v>
                </c:pt>
                <c:pt idx="3645">
                  <c:v>2.3597000000000001</c:v>
                </c:pt>
                <c:pt idx="3646">
                  <c:v>2.3620999999999999</c:v>
                </c:pt>
                <c:pt idx="3647">
                  <c:v>2.3877999999999999</c:v>
                </c:pt>
                <c:pt idx="3648">
                  <c:v>2.3765000000000001</c:v>
                </c:pt>
                <c:pt idx="3649">
                  <c:v>2.3797999999999999</c:v>
                </c:pt>
                <c:pt idx="3650">
                  <c:v>2.3723999999999998</c:v>
                </c:pt>
                <c:pt idx="3651">
                  <c:v>2.3967999999999998</c:v>
                </c:pt>
                <c:pt idx="3652">
                  <c:v>2.3906000000000001</c:v>
                </c:pt>
                <c:pt idx="3653">
                  <c:v>2.3584000000000001</c:v>
                </c:pt>
                <c:pt idx="3654">
                  <c:v>2.3574000000000002</c:v>
                </c:pt>
                <c:pt idx="3655">
                  <c:v>2.35</c:v>
                </c:pt>
                <c:pt idx="3656">
                  <c:v>2.3593999999999999</c:v>
                </c:pt>
                <c:pt idx="3657">
                  <c:v>2.3614000000000002</c:v>
                </c:pt>
                <c:pt idx="3658">
                  <c:v>2.3425000000000002</c:v>
                </c:pt>
                <c:pt idx="3659">
                  <c:v>2.3433000000000002</c:v>
                </c:pt>
                <c:pt idx="3660">
                  <c:v>2.3605999999999998</c:v>
                </c:pt>
                <c:pt idx="3661">
                  <c:v>2.3733</c:v>
                </c:pt>
                <c:pt idx="3662">
                  <c:v>2.3996</c:v>
                </c:pt>
                <c:pt idx="3663">
                  <c:v>2.3975</c:v>
                </c:pt>
                <c:pt idx="3664">
                  <c:v>2.4226999999999999</c:v>
                </c:pt>
                <c:pt idx="3665">
                  <c:v>2.4215</c:v>
                </c:pt>
                <c:pt idx="3666">
                  <c:v>2.4373</c:v>
                </c:pt>
                <c:pt idx="3667">
                  <c:v>2.4093999999999998</c:v>
                </c:pt>
                <c:pt idx="3668">
                  <c:v>2.4127999999999998</c:v>
                </c:pt>
                <c:pt idx="3669">
                  <c:v>2.4403000000000001</c:v>
                </c:pt>
                <c:pt idx="3670">
                  <c:v>2.4055</c:v>
                </c:pt>
                <c:pt idx="3671">
                  <c:v>2.4024000000000001</c:v>
                </c:pt>
                <c:pt idx="3672">
                  <c:v>2.3818999999999999</c:v>
                </c:pt>
                <c:pt idx="3673">
                  <c:v>2.3792</c:v>
                </c:pt>
                <c:pt idx="3674">
                  <c:v>2.4098999999999999</c:v>
                </c:pt>
                <c:pt idx="3675">
                  <c:v>2.4003999999999999</c:v>
                </c:pt>
                <c:pt idx="3676">
                  <c:v>2.4260000000000002</c:v>
                </c:pt>
                <c:pt idx="3677">
                  <c:v>2.3935</c:v>
                </c:pt>
                <c:pt idx="3678">
                  <c:v>2.3889</c:v>
                </c:pt>
                <c:pt idx="3679">
                  <c:v>2.3895</c:v>
                </c:pt>
                <c:pt idx="3680">
                  <c:v>2.3957999999999999</c:v>
                </c:pt>
                <c:pt idx="3681">
                  <c:v>2.3936999999999999</c:v>
                </c:pt>
                <c:pt idx="3682">
                  <c:v>2.3704000000000001</c:v>
                </c:pt>
                <c:pt idx="3683">
                  <c:v>2.3456999999999999</c:v>
                </c:pt>
                <c:pt idx="3684">
                  <c:v>2.3412999999999999</c:v>
                </c:pt>
                <c:pt idx="3685">
                  <c:v>2.3412000000000002</c:v>
                </c:pt>
                <c:pt idx="3686">
                  <c:v>2.35</c:v>
                </c:pt>
                <c:pt idx="3687">
                  <c:v>2.3191999999999999</c:v>
                </c:pt>
                <c:pt idx="3688">
                  <c:v>2.3443000000000001</c:v>
                </c:pt>
                <c:pt idx="3689">
                  <c:v>2.3443000000000001</c:v>
                </c:pt>
                <c:pt idx="3690">
                  <c:v>2.3443000000000001</c:v>
                </c:pt>
                <c:pt idx="3691">
                  <c:v>2.3188</c:v>
                </c:pt>
                <c:pt idx="3692">
                  <c:v>2.3239000000000001</c:v>
                </c:pt>
                <c:pt idx="3693">
                  <c:v>2.3409</c:v>
                </c:pt>
                <c:pt idx="3694">
                  <c:v>2.3504999999999998</c:v>
                </c:pt>
                <c:pt idx="3695">
                  <c:v>2.3637000000000001</c:v>
                </c:pt>
                <c:pt idx="3696">
                  <c:v>2.3555000000000001</c:v>
                </c:pt>
                <c:pt idx="3697">
                  <c:v>2.3639999999999999</c:v>
                </c:pt>
                <c:pt idx="3698">
                  <c:v>2.3467000000000002</c:v>
                </c:pt>
                <c:pt idx="3699">
                  <c:v>2.3490000000000002</c:v>
                </c:pt>
                <c:pt idx="3700">
                  <c:v>2.3340000000000001</c:v>
                </c:pt>
                <c:pt idx="3701">
                  <c:v>2.3498000000000001</c:v>
                </c:pt>
                <c:pt idx="3702">
                  <c:v>2.3279000000000001</c:v>
                </c:pt>
                <c:pt idx="3703">
                  <c:v>2.3250999999999999</c:v>
                </c:pt>
                <c:pt idx="3704">
                  <c:v>2.3229000000000002</c:v>
                </c:pt>
                <c:pt idx="3705">
                  <c:v>2.3113000000000001</c:v>
                </c:pt>
                <c:pt idx="3706">
                  <c:v>2.3029000000000002</c:v>
                </c:pt>
                <c:pt idx="3707">
                  <c:v>2.2589000000000001</c:v>
                </c:pt>
                <c:pt idx="3708">
                  <c:v>2.2612000000000001</c:v>
                </c:pt>
                <c:pt idx="3709">
                  <c:v>2.2719</c:v>
                </c:pt>
                <c:pt idx="3710">
                  <c:v>2.2618999999999998</c:v>
                </c:pt>
                <c:pt idx="3711">
                  <c:v>2.2688999999999999</c:v>
                </c:pt>
                <c:pt idx="3712">
                  <c:v>2.2795999999999998</c:v>
                </c:pt>
                <c:pt idx="3713">
                  <c:v>2.2358000000000002</c:v>
                </c:pt>
                <c:pt idx="3714">
                  <c:v>2.2189000000000001</c:v>
                </c:pt>
                <c:pt idx="3715">
                  <c:v>2.2016</c:v>
                </c:pt>
                <c:pt idx="3716">
                  <c:v>2.1869999999999998</c:v>
                </c:pt>
                <c:pt idx="3717">
                  <c:v>2.2067999999999999</c:v>
                </c:pt>
                <c:pt idx="3718">
                  <c:v>2.2187000000000001</c:v>
                </c:pt>
                <c:pt idx="3719">
                  <c:v>2.2141000000000002</c:v>
                </c:pt>
                <c:pt idx="3720">
                  <c:v>2.2326999999999999</c:v>
                </c:pt>
                <c:pt idx="3721">
                  <c:v>2.2433999999999998</c:v>
                </c:pt>
                <c:pt idx="3722">
                  <c:v>2.2366999999999999</c:v>
                </c:pt>
                <c:pt idx="3723">
                  <c:v>2.2376999999999998</c:v>
                </c:pt>
                <c:pt idx="3724">
                  <c:v>2.2218999999999998</c:v>
                </c:pt>
                <c:pt idx="3725">
                  <c:v>2.214</c:v>
                </c:pt>
                <c:pt idx="3726">
                  <c:v>2.2435999999999998</c:v>
                </c:pt>
                <c:pt idx="3727">
                  <c:v>2.2235</c:v>
                </c:pt>
                <c:pt idx="3728">
                  <c:v>2.2361</c:v>
                </c:pt>
                <c:pt idx="3729">
                  <c:v>2.2323</c:v>
                </c:pt>
                <c:pt idx="3730">
                  <c:v>2.2323</c:v>
                </c:pt>
                <c:pt idx="3731">
                  <c:v>2.2214</c:v>
                </c:pt>
                <c:pt idx="3732">
                  <c:v>2.2442000000000002</c:v>
                </c:pt>
                <c:pt idx="3733">
                  <c:v>2.2294</c:v>
                </c:pt>
                <c:pt idx="3734">
                  <c:v>2.2166999999999999</c:v>
                </c:pt>
                <c:pt idx="3735">
                  <c:v>2.2149999999999999</c:v>
                </c:pt>
                <c:pt idx="3736">
                  <c:v>2.2128000000000001</c:v>
                </c:pt>
                <c:pt idx="3737">
                  <c:v>2.2143999999999999</c:v>
                </c:pt>
                <c:pt idx="3738">
                  <c:v>2.2149000000000001</c:v>
                </c:pt>
                <c:pt idx="3739">
                  <c:v>2.2023000000000001</c:v>
                </c:pt>
                <c:pt idx="3740">
                  <c:v>2.2195999999999998</c:v>
                </c:pt>
                <c:pt idx="3741">
                  <c:v>2.2147999999999999</c:v>
                </c:pt>
                <c:pt idx="3742">
                  <c:v>2.2069000000000001</c:v>
                </c:pt>
                <c:pt idx="3743">
                  <c:v>2.2160000000000002</c:v>
                </c:pt>
                <c:pt idx="3744">
                  <c:v>2.2073999999999998</c:v>
                </c:pt>
                <c:pt idx="3745">
                  <c:v>2.2160000000000002</c:v>
                </c:pt>
                <c:pt idx="3746">
                  <c:v>2.2233000000000001</c:v>
                </c:pt>
                <c:pt idx="3747">
                  <c:v>2.2244999999999999</c:v>
                </c:pt>
                <c:pt idx="3748">
                  <c:v>2.2376999999999998</c:v>
                </c:pt>
                <c:pt idx="3749">
                  <c:v>2.2320000000000002</c:v>
                </c:pt>
                <c:pt idx="3750">
                  <c:v>2.2242000000000002</c:v>
                </c:pt>
                <c:pt idx="3751">
                  <c:v>2.2414999999999998</c:v>
                </c:pt>
                <c:pt idx="3752">
                  <c:v>2.2766999999999999</c:v>
                </c:pt>
                <c:pt idx="3753">
                  <c:v>2.2806000000000002</c:v>
                </c:pt>
                <c:pt idx="3754">
                  <c:v>2.2795999999999998</c:v>
                </c:pt>
                <c:pt idx="3755">
                  <c:v>2.2621000000000002</c:v>
                </c:pt>
                <c:pt idx="3756">
                  <c:v>2.2473000000000001</c:v>
                </c:pt>
                <c:pt idx="3757">
                  <c:v>2.2292999999999998</c:v>
                </c:pt>
                <c:pt idx="3758">
                  <c:v>2.2248999999999999</c:v>
                </c:pt>
                <c:pt idx="3759">
                  <c:v>2.2336999999999998</c:v>
                </c:pt>
                <c:pt idx="3760">
                  <c:v>2.2311999999999999</c:v>
                </c:pt>
                <c:pt idx="3761">
                  <c:v>2.2242999999999999</c:v>
                </c:pt>
                <c:pt idx="3762">
                  <c:v>2.2349999999999999</c:v>
                </c:pt>
                <c:pt idx="3763">
                  <c:v>2.2618999999999998</c:v>
                </c:pt>
                <c:pt idx="3764">
                  <c:v>2.2275999999999998</c:v>
                </c:pt>
                <c:pt idx="3765">
                  <c:v>2.2275999999999998</c:v>
                </c:pt>
                <c:pt idx="3766">
                  <c:v>2.23</c:v>
                </c:pt>
                <c:pt idx="3767">
                  <c:v>2.2191999999999998</c:v>
                </c:pt>
                <c:pt idx="3768">
                  <c:v>2.2250000000000001</c:v>
                </c:pt>
                <c:pt idx="3769">
                  <c:v>2.2078000000000002</c:v>
                </c:pt>
                <c:pt idx="3770">
                  <c:v>2.1968000000000001</c:v>
                </c:pt>
                <c:pt idx="3771">
                  <c:v>2.1938</c:v>
                </c:pt>
                <c:pt idx="3772">
                  <c:v>2.2143000000000002</c:v>
                </c:pt>
                <c:pt idx="3773">
                  <c:v>2.2019000000000002</c:v>
                </c:pt>
                <c:pt idx="3774">
                  <c:v>2.2235999999999998</c:v>
                </c:pt>
                <c:pt idx="3775">
                  <c:v>2.2105999999999999</c:v>
                </c:pt>
                <c:pt idx="3776">
                  <c:v>2.2138</c:v>
                </c:pt>
                <c:pt idx="3777">
                  <c:v>2.2248999999999999</c:v>
                </c:pt>
                <c:pt idx="3778">
                  <c:v>2.2134999999999998</c:v>
                </c:pt>
                <c:pt idx="3779">
                  <c:v>2.2128000000000001</c:v>
                </c:pt>
                <c:pt idx="3780">
                  <c:v>2.2206000000000001</c:v>
                </c:pt>
                <c:pt idx="3781">
                  <c:v>2.2210000000000001</c:v>
                </c:pt>
                <c:pt idx="3782">
                  <c:v>2.2122000000000002</c:v>
                </c:pt>
                <c:pt idx="3783">
                  <c:v>2.2191000000000001</c:v>
                </c:pt>
                <c:pt idx="3784">
                  <c:v>2.2235</c:v>
                </c:pt>
                <c:pt idx="3785">
                  <c:v>2.2582</c:v>
                </c:pt>
                <c:pt idx="3786">
                  <c:v>2.2262</c:v>
                </c:pt>
                <c:pt idx="3787">
                  <c:v>2.2210999999999999</c:v>
                </c:pt>
                <c:pt idx="3788">
                  <c:v>2.2128000000000001</c:v>
                </c:pt>
                <c:pt idx="3789">
                  <c:v>2.2193999999999998</c:v>
                </c:pt>
                <c:pt idx="3790">
                  <c:v>2.2217000000000002</c:v>
                </c:pt>
                <c:pt idx="3791">
                  <c:v>2.2298</c:v>
                </c:pt>
                <c:pt idx="3792">
                  <c:v>2.2223999999999999</c:v>
                </c:pt>
                <c:pt idx="3793">
                  <c:v>2.2313000000000001</c:v>
                </c:pt>
                <c:pt idx="3794">
                  <c:v>2.2456999999999998</c:v>
                </c:pt>
                <c:pt idx="3795">
                  <c:v>2.2635999999999998</c:v>
                </c:pt>
                <c:pt idx="3796">
                  <c:v>2.2576999999999998</c:v>
                </c:pt>
                <c:pt idx="3797">
                  <c:v>2.2584</c:v>
                </c:pt>
                <c:pt idx="3798">
                  <c:v>2.2818000000000001</c:v>
                </c:pt>
                <c:pt idx="3799">
                  <c:v>2.2730000000000001</c:v>
                </c:pt>
                <c:pt idx="3800">
                  <c:v>2.2951999999999999</c:v>
                </c:pt>
                <c:pt idx="3801">
                  <c:v>2.2833000000000001</c:v>
                </c:pt>
                <c:pt idx="3802">
                  <c:v>2.2755000000000001</c:v>
                </c:pt>
                <c:pt idx="3803">
                  <c:v>2.2770000000000001</c:v>
                </c:pt>
                <c:pt idx="3804">
                  <c:v>2.2816000000000001</c:v>
                </c:pt>
                <c:pt idx="3805">
                  <c:v>2.2665999999999999</c:v>
                </c:pt>
                <c:pt idx="3806">
                  <c:v>2.2601</c:v>
                </c:pt>
                <c:pt idx="3807">
                  <c:v>2.2574000000000001</c:v>
                </c:pt>
                <c:pt idx="3808">
                  <c:v>2.2469000000000001</c:v>
                </c:pt>
                <c:pt idx="3809">
                  <c:v>2.262</c:v>
                </c:pt>
                <c:pt idx="3810">
                  <c:v>2.2686999999999999</c:v>
                </c:pt>
                <c:pt idx="3811">
                  <c:v>2.2774999999999999</c:v>
                </c:pt>
                <c:pt idx="3812">
                  <c:v>2.2885</c:v>
                </c:pt>
                <c:pt idx="3813">
                  <c:v>2.2616999999999998</c:v>
                </c:pt>
                <c:pt idx="3814">
                  <c:v>2.2471000000000001</c:v>
                </c:pt>
                <c:pt idx="3815">
                  <c:v>2.242</c:v>
                </c:pt>
                <c:pt idx="3816">
                  <c:v>2.2359</c:v>
                </c:pt>
                <c:pt idx="3817">
                  <c:v>2.2458999999999998</c:v>
                </c:pt>
                <c:pt idx="3818">
                  <c:v>2.2435999999999998</c:v>
                </c:pt>
                <c:pt idx="3819">
                  <c:v>2.2368999999999999</c:v>
                </c:pt>
                <c:pt idx="3820">
                  <c:v>2.2429000000000001</c:v>
                </c:pt>
                <c:pt idx="3821">
                  <c:v>2.2418</c:v>
                </c:pt>
                <c:pt idx="3822">
                  <c:v>2.2675000000000001</c:v>
                </c:pt>
                <c:pt idx="3823">
                  <c:v>2.2847</c:v>
                </c:pt>
                <c:pt idx="3824">
                  <c:v>2.2885</c:v>
                </c:pt>
                <c:pt idx="3825">
                  <c:v>2.2976999999999999</c:v>
                </c:pt>
                <c:pt idx="3826">
                  <c:v>2.339</c:v>
                </c:pt>
                <c:pt idx="3827">
                  <c:v>2.3429000000000002</c:v>
                </c:pt>
                <c:pt idx="3828">
                  <c:v>2.3317000000000001</c:v>
                </c:pt>
                <c:pt idx="3829">
                  <c:v>2.3578999999999999</c:v>
                </c:pt>
                <c:pt idx="3830">
                  <c:v>2.3649</c:v>
                </c:pt>
                <c:pt idx="3831">
                  <c:v>2.3681999999999999</c:v>
                </c:pt>
                <c:pt idx="3832">
                  <c:v>2.3978999999999999</c:v>
                </c:pt>
                <c:pt idx="3833">
                  <c:v>2.4119999999999999</c:v>
                </c:pt>
                <c:pt idx="3834">
                  <c:v>2.3833000000000002</c:v>
                </c:pt>
                <c:pt idx="3835">
                  <c:v>2.4278</c:v>
                </c:pt>
                <c:pt idx="3836">
                  <c:v>2.4201000000000001</c:v>
                </c:pt>
                <c:pt idx="3837">
                  <c:v>2.4477000000000002</c:v>
                </c:pt>
                <c:pt idx="3838">
                  <c:v>2.4468999999999999</c:v>
                </c:pt>
                <c:pt idx="3839">
                  <c:v>2.4811000000000001</c:v>
                </c:pt>
                <c:pt idx="3840">
                  <c:v>2.4948999999999999</c:v>
                </c:pt>
                <c:pt idx="3841">
                  <c:v>2.4584000000000001</c:v>
                </c:pt>
                <c:pt idx="3842">
                  <c:v>2.4262000000000001</c:v>
                </c:pt>
                <c:pt idx="3843">
                  <c:v>2.3965999999999998</c:v>
                </c:pt>
                <c:pt idx="3844">
                  <c:v>2.3774000000000002</c:v>
                </c:pt>
                <c:pt idx="3845">
                  <c:v>2.3984999999999999</c:v>
                </c:pt>
                <c:pt idx="3846">
                  <c:v>2.4291</c:v>
                </c:pt>
                <c:pt idx="3847">
                  <c:v>2.3942999999999999</c:v>
                </c:pt>
                <c:pt idx="3848">
                  <c:v>2.4003000000000001</c:v>
                </c:pt>
                <c:pt idx="3849">
                  <c:v>2.4576000000000002</c:v>
                </c:pt>
                <c:pt idx="3850">
                  <c:v>2.4727000000000001</c:v>
                </c:pt>
                <c:pt idx="3851">
                  <c:v>2.4354</c:v>
                </c:pt>
                <c:pt idx="3852">
                  <c:v>2.4643000000000002</c:v>
                </c:pt>
                <c:pt idx="3853">
                  <c:v>2.4832999999999998</c:v>
                </c:pt>
                <c:pt idx="3854">
                  <c:v>2.4870999999999999</c:v>
                </c:pt>
                <c:pt idx="3855">
                  <c:v>2.5</c:v>
                </c:pt>
                <c:pt idx="3856">
                  <c:v>2.4739</c:v>
                </c:pt>
                <c:pt idx="3857">
                  <c:v>2.5211000000000001</c:v>
                </c:pt>
                <c:pt idx="3858">
                  <c:v>2.4609999999999999</c:v>
                </c:pt>
                <c:pt idx="3859">
                  <c:v>2.4619</c:v>
                </c:pt>
                <c:pt idx="3860">
                  <c:v>2.4026000000000001</c:v>
                </c:pt>
                <c:pt idx="3861">
                  <c:v>2.4778000000000002</c:v>
                </c:pt>
                <c:pt idx="3862">
                  <c:v>2.4952999999999999</c:v>
                </c:pt>
                <c:pt idx="3863">
                  <c:v>2.4956</c:v>
                </c:pt>
                <c:pt idx="3864">
                  <c:v>2.5078</c:v>
                </c:pt>
                <c:pt idx="3865">
                  <c:v>2.5699000000000001</c:v>
                </c:pt>
                <c:pt idx="3866">
                  <c:v>2.5587</c:v>
                </c:pt>
                <c:pt idx="3867">
                  <c:v>2.5522</c:v>
                </c:pt>
                <c:pt idx="3868">
                  <c:v>2.5563000000000002</c:v>
                </c:pt>
                <c:pt idx="3869">
                  <c:v>2.5682</c:v>
                </c:pt>
                <c:pt idx="3870">
                  <c:v>2.5888</c:v>
                </c:pt>
                <c:pt idx="3871">
                  <c:v>2.6015999999999999</c:v>
                </c:pt>
                <c:pt idx="3872">
                  <c:v>2.6089000000000002</c:v>
                </c:pt>
                <c:pt idx="3873">
                  <c:v>2.5827999999999998</c:v>
                </c:pt>
                <c:pt idx="3874">
                  <c:v>2.5714000000000001</c:v>
                </c:pt>
                <c:pt idx="3875">
                  <c:v>2.573</c:v>
                </c:pt>
                <c:pt idx="3876">
                  <c:v>2.5158</c:v>
                </c:pt>
                <c:pt idx="3877">
                  <c:v>2.5461</c:v>
                </c:pt>
                <c:pt idx="3878">
                  <c:v>2.5301</c:v>
                </c:pt>
                <c:pt idx="3879">
                  <c:v>2.5015000000000001</c:v>
                </c:pt>
                <c:pt idx="3880">
                  <c:v>2.5310999999999999</c:v>
                </c:pt>
                <c:pt idx="3881">
                  <c:v>2.5653999999999999</c:v>
                </c:pt>
                <c:pt idx="3882">
                  <c:v>2.5606999999999998</c:v>
                </c:pt>
                <c:pt idx="3883">
                  <c:v>2.5693000000000001</c:v>
                </c:pt>
                <c:pt idx="3884">
                  <c:v>2.5531999999999999</c:v>
                </c:pt>
                <c:pt idx="3885">
                  <c:v>2.5907999999999998</c:v>
                </c:pt>
                <c:pt idx="3886">
                  <c:v>2.5884999999999998</c:v>
                </c:pt>
                <c:pt idx="3887">
                  <c:v>2.6004</c:v>
                </c:pt>
                <c:pt idx="3888">
                  <c:v>2.5960000000000001</c:v>
                </c:pt>
                <c:pt idx="3889">
                  <c:v>2.6166</c:v>
                </c:pt>
                <c:pt idx="3890">
                  <c:v>2.6522999999999999</c:v>
                </c:pt>
                <c:pt idx="3891">
                  <c:v>2.6541000000000001</c:v>
                </c:pt>
                <c:pt idx="3892">
                  <c:v>2.6958000000000002</c:v>
                </c:pt>
                <c:pt idx="3893">
                  <c:v>2.7387000000000001</c:v>
                </c:pt>
                <c:pt idx="3894">
                  <c:v>2.7153</c:v>
                </c:pt>
                <c:pt idx="3895">
                  <c:v>2.6627999999999998</c:v>
                </c:pt>
                <c:pt idx="3896">
                  <c:v>2.6595</c:v>
                </c:pt>
                <c:pt idx="3897">
                  <c:v>2.6650999999999998</c:v>
                </c:pt>
                <c:pt idx="3898">
                  <c:v>2.6947999999999999</c:v>
                </c:pt>
                <c:pt idx="3899">
                  <c:v>2.6958000000000002</c:v>
                </c:pt>
                <c:pt idx="3900">
                  <c:v>2.6958000000000002</c:v>
                </c:pt>
                <c:pt idx="3901">
                  <c:v>2.6692</c:v>
                </c:pt>
                <c:pt idx="3902">
                  <c:v>2.7052</c:v>
                </c:pt>
                <c:pt idx="3903">
                  <c:v>2.6576</c:v>
                </c:pt>
                <c:pt idx="3904">
                  <c:v>2.6576</c:v>
                </c:pt>
                <c:pt idx="3905">
                  <c:v>2.6576</c:v>
                </c:pt>
                <c:pt idx="3906">
                  <c:v>2.6941999999999999</c:v>
                </c:pt>
                <c:pt idx="3907">
                  <c:v>2.706</c:v>
                </c:pt>
                <c:pt idx="3908">
                  <c:v>2.7008000000000001</c:v>
                </c:pt>
                <c:pt idx="3909">
                  <c:v>2.6829000000000001</c:v>
                </c:pt>
                <c:pt idx="3910">
                  <c:v>2.6625000000000001</c:v>
                </c:pt>
                <c:pt idx="3911">
                  <c:v>2.6329000000000002</c:v>
                </c:pt>
                <c:pt idx="3912">
                  <c:v>2.6737000000000002</c:v>
                </c:pt>
                <c:pt idx="3913">
                  <c:v>2.6432000000000002</c:v>
                </c:pt>
                <c:pt idx="3914">
                  <c:v>2.6164000000000001</c:v>
                </c:pt>
                <c:pt idx="3915">
                  <c:v>2.6419999999999999</c:v>
                </c:pt>
                <c:pt idx="3916">
                  <c:v>2.6223000000000001</c:v>
                </c:pt>
                <c:pt idx="3917">
                  <c:v>2.6509</c:v>
                </c:pt>
                <c:pt idx="3918">
                  <c:v>2.6131000000000002</c:v>
                </c:pt>
                <c:pt idx="3919">
                  <c:v>2.601</c:v>
                </c:pt>
                <c:pt idx="3920">
                  <c:v>2.5746000000000002</c:v>
                </c:pt>
                <c:pt idx="3921">
                  <c:v>2.5802</c:v>
                </c:pt>
                <c:pt idx="3922">
                  <c:v>2.5836000000000001</c:v>
                </c:pt>
                <c:pt idx="3923">
                  <c:v>2.5735000000000001</c:v>
                </c:pt>
                <c:pt idx="3924">
                  <c:v>2.5766</c:v>
                </c:pt>
                <c:pt idx="3925">
                  <c:v>2.6044</c:v>
                </c:pt>
                <c:pt idx="3926">
                  <c:v>2.6829000000000001</c:v>
                </c:pt>
                <c:pt idx="3927">
                  <c:v>2.7274000000000003</c:v>
                </c:pt>
                <c:pt idx="3928">
                  <c:v>2.6951000000000001</c:v>
                </c:pt>
                <c:pt idx="3929">
                  <c:v>2.7416999999999998</c:v>
                </c:pt>
                <c:pt idx="3930">
                  <c:v>2.7454000000000001</c:v>
                </c:pt>
                <c:pt idx="3931">
                  <c:v>2.7819000000000003</c:v>
                </c:pt>
                <c:pt idx="3932">
                  <c:v>2.7709999999999999</c:v>
                </c:pt>
                <c:pt idx="3933">
                  <c:v>2.8323999999999998</c:v>
                </c:pt>
                <c:pt idx="3934">
                  <c:v>2.8679000000000001</c:v>
                </c:pt>
                <c:pt idx="3935">
                  <c:v>2.8237999999999999</c:v>
                </c:pt>
                <c:pt idx="3936">
                  <c:v>2.8346999999999998</c:v>
                </c:pt>
                <c:pt idx="3937">
                  <c:v>2.8346999999999998</c:v>
                </c:pt>
                <c:pt idx="3938">
                  <c:v>2.8346999999999998</c:v>
                </c:pt>
                <c:pt idx="3939">
                  <c:v>2.839</c:v>
                </c:pt>
                <c:pt idx="3940">
                  <c:v>2.8669000000000002</c:v>
                </c:pt>
                <c:pt idx="3941">
                  <c:v>2.8694999999999999</c:v>
                </c:pt>
                <c:pt idx="3942">
                  <c:v>2.8786</c:v>
                </c:pt>
                <c:pt idx="3943">
                  <c:v>2.8289</c:v>
                </c:pt>
                <c:pt idx="3944">
                  <c:v>2.8691</c:v>
                </c:pt>
                <c:pt idx="3945">
                  <c:v>2.9058999999999999</c:v>
                </c:pt>
                <c:pt idx="3946">
                  <c:v>2.8411999999999997</c:v>
                </c:pt>
                <c:pt idx="3947">
                  <c:v>2.8954</c:v>
                </c:pt>
                <c:pt idx="3948">
                  <c:v>2.9316</c:v>
                </c:pt>
                <c:pt idx="3949">
                  <c:v>2.9798</c:v>
                </c:pt>
                <c:pt idx="3950">
                  <c:v>3.0030000000000001</c:v>
                </c:pt>
                <c:pt idx="3951">
                  <c:v>3.0640000000000001</c:v>
                </c:pt>
                <c:pt idx="3952">
                  <c:v>3.1223999999999998</c:v>
                </c:pt>
                <c:pt idx="3953">
                  <c:v>3.1013000000000002</c:v>
                </c:pt>
                <c:pt idx="3954">
                  <c:v>3.1263999999999998</c:v>
                </c:pt>
                <c:pt idx="3955">
                  <c:v>3.1659999999999999</c:v>
                </c:pt>
                <c:pt idx="3956">
                  <c:v>3.2486999999999999</c:v>
                </c:pt>
                <c:pt idx="3957">
                  <c:v>3.2456999999999998</c:v>
                </c:pt>
                <c:pt idx="3958">
                  <c:v>3.2397</c:v>
                </c:pt>
                <c:pt idx="3959">
                  <c:v>3.2107000000000001</c:v>
                </c:pt>
                <c:pt idx="3960">
                  <c:v>3.2919</c:v>
                </c:pt>
                <c:pt idx="3961">
                  <c:v>3.2307999999999999</c:v>
                </c:pt>
                <c:pt idx="3962">
                  <c:v>3.1322999999999999</c:v>
                </c:pt>
                <c:pt idx="3963">
                  <c:v>3.1395</c:v>
                </c:pt>
                <c:pt idx="3964">
                  <c:v>3.2010000000000001</c:v>
                </c:pt>
                <c:pt idx="3965">
                  <c:v>3.1831</c:v>
                </c:pt>
                <c:pt idx="3966">
                  <c:v>3.2496999999999998</c:v>
                </c:pt>
                <c:pt idx="3967">
                  <c:v>3.2298999999999998</c:v>
                </c:pt>
                <c:pt idx="3968">
                  <c:v>3.1966999999999999</c:v>
                </c:pt>
                <c:pt idx="3969">
                  <c:v>3.1648999999999998</c:v>
                </c:pt>
                <c:pt idx="3970">
                  <c:v>3.1229</c:v>
                </c:pt>
                <c:pt idx="3971">
                  <c:v>3.1261000000000001</c:v>
                </c:pt>
                <c:pt idx="3972">
                  <c:v>3.1297999999999999</c:v>
                </c:pt>
                <c:pt idx="3973">
                  <c:v>3.0493999999999999</c:v>
                </c:pt>
                <c:pt idx="3974">
                  <c:v>3.0577000000000001</c:v>
                </c:pt>
                <c:pt idx="3975">
                  <c:v>3.0754000000000001</c:v>
                </c:pt>
                <c:pt idx="3976">
                  <c:v>3.1213000000000002</c:v>
                </c:pt>
                <c:pt idx="3977">
                  <c:v>3.0632999999999999</c:v>
                </c:pt>
                <c:pt idx="3978">
                  <c:v>3.0287000000000002</c:v>
                </c:pt>
                <c:pt idx="3979">
                  <c:v>3.0205000000000002</c:v>
                </c:pt>
                <c:pt idx="3980">
                  <c:v>3.0407999999999999</c:v>
                </c:pt>
                <c:pt idx="3981">
                  <c:v>3.0325000000000002</c:v>
                </c:pt>
                <c:pt idx="3982">
                  <c:v>3.0325000000000002</c:v>
                </c:pt>
                <c:pt idx="3983">
                  <c:v>3.0108000000000001</c:v>
                </c:pt>
                <c:pt idx="3984">
                  <c:v>2.9706999999999999</c:v>
                </c:pt>
                <c:pt idx="3985">
                  <c:v>2.9512999999999998</c:v>
                </c:pt>
                <c:pt idx="3986">
                  <c:v>2.9169999999999998</c:v>
                </c:pt>
                <c:pt idx="3987">
                  <c:v>2.9373</c:v>
                </c:pt>
                <c:pt idx="3988">
                  <c:v>2.9613</c:v>
                </c:pt>
                <c:pt idx="3989">
                  <c:v>3.0145</c:v>
                </c:pt>
                <c:pt idx="3990">
                  <c:v>3.0145</c:v>
                </c:pt>
                <c:pt idx="3991">
                  <c:v>3.0865</c:v>
                </c:pt>
                <c:pt idx="3992">
                  <c:v>3.0562</c:v>
                </c:pt>
                <c:pt idx="3993">
                  <c:v>3.0347</c:v>
                </c:pt>
                <c:pt idx="3994">
                  <c:v>3.0257999999999998</c:v>
                </c:pt>
                <c:pt idx="3995">
                  <c:v>2.9746000000000001</c:v>
                </c:pt>
                <c:pt idx="3996">
                  <c:v>3.0621999999999998</c:v>
                </c:pt>
                <c:pt idx="3997">
                  <c:v>3.0196999999999998</c:v>
                </c:pt>
                <c:pt idx="3998">
                  <c:v>3.0394999999999999</c:v>
                </c:pt>
                <c:pt idx="3999">
                  <c:v>2.9942000000000002</c:v>
                </c:pt>
                <c:pt idx="4000">
                  <c:v>2.9969000000000001</c:v>
                </c:pt>
                <c:pt idx="4001">
                  <c:v>3.0055999999999998</c:v>
                </c:pt>
                <c:pt idx="4002">
                  <c:v>3.0381</c:v>
                </c:pt>
                <c:pt idx="4003">
                  <c:v>3.0026000000000002</c:v>
                </c:pt>
                <c:pt idx="4004">
                  <c:v>3.0381999999999998</c:v>
                </c:pt>
                <c:pt idx="4005">
                  <c:v>3.0941999999999998</c:v>
                </c:pt>
                <c:pt idx="4006">
                  <c:v>3.0973000000000002</c:v>
                </c:pt>
                <c:pt idx="4007">
                  <c:v>3.1535000000000002</c:v>
                </c:pt>
                <c:pt idx="4008">
                  <c:v>3.1396999999999999</c:v>
                </c:pt>
                <c:pt idx="4009">
                  <c:v>3.1627999999999998</c:v>
                </c:pt>
                <c:pt idx="4010">
                  <c:v>3.1787000000000001</c:v>
                </c:pt>
                <c:pt idx="4011">
                  <c:v>3.1684000000000001</c:v>
                </c:pt>
                <c:pt idx="4012">
                  <c:v>3.1322999999999999</c:v>
                </c:pt>
                <c:pt idx="4013">
                  <c:v>3.1335999999999999</c:v>
                </c:pt>
                <c:pt idx="4014">
                  <c:v>3.1335999999999999</c:v>
                </c:pt>
                <c:pt idx="4015">
                  <c:v>3.1423999999999999</c:v>
                </c:pt>
                <c:pt idx="4016">
                  <c:v>3.1124000000000001</c:v>
                </c:pt>
                <c:pt idx="4017">
                  <c:v>3.097</c:v>
                </c:pt>
                <c:pt idx="4018">
                  <c:v>3.1181000000000001</c:v>
                </c:pt>
                <c:pt idx="4019">
                  <c:v>3.09</c:v>
                </c:pt>
                <c:pt idx="4020">
                  <c:v>3.1196999999999999</c:v>
                </c:pt>
                <c:pt idx="4021">
                  <c:v>3.1269</c:v>
                </c:pt>
                <c:pt idx="4022">
                  <c:v>3.0889000000000002</c:v>
                </c:pt>
                <c:pt idx="4023">
                  <c:v>3.0566</c:v>
                </c:pt>
                <c:pt idx="4024">
                  <c:v>3.0602</c:v>
                </c:pt>
                <c:pt idx="4025">
                  <c:v>3.0977999999999999</c:v>
                </c:pt>
                <c:pt idx="4026">
                  <c:v>3.0802999999999998</c:v>
                </c:pt>
                <c:pt idx="4027">
                  <c:v>3.0754000000000001</c:v>
                </c:pt>
                <c:pt idx="4028">
                  <c:v>3.0983999999999998</c:v>
                </c:pt>
                <c:pt idx="4029">
                  <c:v>3.1274999999999999</c:v>
                </c:pt>
                <c:pt idx="4030">
                  <c:v>3.1293000000000002</c:v>
                </c:pt>
                <c:pt idx="4031">
                  <c:v>3.1177000000000001</c:v>
                </c:pt>
                <c:pt idx="4032">
                  <c:v>3.1030000000000002</c:v>
                </c:pt>
                <c:pt idx="4033">
                  <c:v>3.1492</c:v>
                </c:pt>
                <c:pt idx="4034">
                  <c:v>3.0966999999999998</c:v>
                </c:pt>
                <c:pt idx="4035">
                  <c:v>3.1343000000000001</c:v>
                </c:pt>
                <c:pt idx="4036">
                  <c:v>3.1377999999999999</c:v>
                </c:pt>
                <c:pt idx="4037">
                  <c:v>3.1861999999999999</c:v>
                </c:pt>
                <c:pt idx="4038">
                  <c:v>3.2353000000000001</c:v>
                </c:pt>
                <c:pt idx="4039">
                  <c:v>3.2202999999999999</c:v>
                </c:pt>
                <c:pt idx="4040">
                  <c:v>3.1602000000000001</c:v>
                </c:pt>
                <c:pt idx="4041">
                  <c:v>3.1337999999999999</c:v>
                </c:pt>
                <c:pt idx="4042">
                  <c:v>3.1400999999999999</c:v>
                </c:pt>
                <c:pt idx="4043">
                  <c:v>3.14</c:v>
                </c:pt>
                <c:pt idx="4044">
                  <c:v>3.1564999999999999</c:v>
                </c:pt>
                <c:pt idx="4045">
                  <c:v>3.1880999999999999</c:v>
                </c:pt>
                <c:pt idx="4046">
                  <c:v>3.1960000000000002</c:v>
                </c:pt>
                <c:pt idx="4047">
                  <c:v>3.1718000000000002</c:v>
                </c:pt>
                <c:pt idx="4048">
                  <c:v>3.2229000000000001</c:v>
                </c:pt>
                <c:pt idx="4049">
                  <c:v>3.2856999999999998</c:v>
                </c:pt>
                <c:pt idx="4050">
                  <c:v>3.3551000000000002</c:v>
                </c:pt>
                <c:pt idx="4051">
                  <c:v>3.3637999999999999</c:v>
                </c:pt>
                <c:pt idx="4052">
                  <c:v>3.3567999999999998</c:v>
                </c:pt>
                <c:pt idx="4053">
                  <c:v>3.3311000000000002</c:v>
                </c:pt>
                <c:pt idx="4054">
                  <c:v>3.3717999999999999</c:v>
                </c:pt>
                <c:pt idx="4055">
                  <c:v>3.4214000000000002</c:v>
                </c:pt>
                <c:pt idx="4056">
                  <c:v>3.4510999999999998</c:v>
                </c:pt>
                <c:pt idx="4057">
                  <c:v>3.4710000000000001</c:v>
                </c:pt>
                <c:pt idx="4058">
                  <c:v>3.4853999999999998</c:v>
                </c:pt>
                <c:pt idx="4059">
                  <c:v>3.5356000000000001</c:v>
                </c:pt>
                <c:pt idx="4060">
                  <c:v>3.51</c:v>
                </c:pt>
                <c:pt idx="4061">
                  <c:v>3.44</c:v>
                </c:pt>
                <c:pt idx="4062">
                  <c:v>3.47</c:v>
                </c:pt>
                <c:pt idx="4063">
                  <c:v>3.48</c:v>
                </c:pt>
                <c:pt idx="4064">
                  <c:v>3.52</c:v>
                </c:pt>
                <c:pt idx="4065">
                  <c:v>3.48</c:v>
                </c:pt>
                <c:pt idx="4066">
                  <c:v>3.48</c:v>
                </c:pt>
                <c:pt idx="4067">
                  <c:v>3.47</c:v>
                </c:pt>
                <c:pt idx="4068">
                  <c:v>3.49</c:v>
                </c:pt>
                <c:pt idx="4069">
                  <c:v>3.46</c:v>
                </c:pt>
                <c:pt idx="4070">
                  <c:v>3.5</c:v>
                </c:pt>
                <c:pt idx="4071">
                  <c:v>3.55</c:v>
                </c:pt>
                <c:pt idx="4072">
                  <c:v>3.62</c:v>
                </c:pt>
                <c:pt idx="4073">
                  <c:v>3.6</c:v>
                </c:pt>
                <c:pt idx="4074">
                  <c:v>3.55</c:v>
                </c:pt>
                <c:pt idx="4075">
                  <c:v>3.58</c:v>
                </c:pt>
                <c:pt idx="4076">
                  <c:v>3.62</c:v>
                </c:pt>
                <c:pt idx="4077">
                  <c:v>3.7</c:v>
                </c:pt>
                <c:pt idx="4078">
                  <c:v>3.76</c:v>
                </c:pt>
                <c:pt idx="4079">
                  <c:v>3.74</c:v>
                </c:pt>
                <c:pt idx="4080">
                  <c:v>3.84</c:v>
                </c:pt>
                <c:pt idx="4081">
                  <c:v>3.84</c:v>
                </c:pt>
                <c:pt idx="4082">
                  <c:v>3.82</c:v>
                </c:pt>
                <c:pt idx="4083">
                  <c:v>3.7801</c:v>
                </c:pt>
                <c:pt idx="4084">
                  <c:v>3.8496000000000001</c:v>
                </c:pt>
                <c:pt idx="4085">
                  <c:v>3.8708</c:v>
                </c:pt>
                <c:pt idx="4086">
                  <c:v>3.8153999999999999</c:v>
                </c:pt>
                <c:pt idx="4087">
                  <c:v>3.8622000000000001</c:v>
                </c:pt>
                <c:pt idx="4088">
                  <c:v>3.8298000000000001</c:v>
                </c:pt>
                <c:pt idx="4089">
                  <c:v>3.8976999999999999</c:v>
                </c:pt>
                <c:pt idx="4090">
                  <c:v>3.9454000000000002</c:v>
                </c:pt>
                <c:pt idx="4091">
                  <c:v>3.9851000000000001</c:v>
                </c:pt>
                <c:pt idx="4092">
                  <c:v>4.0503</c:v>
                </c:pt>
                <c:pt idx="4093">
                  <c:v>4.1783000000000001</c:v>
                </c:pt>
                <c:pt idx="4094">
                  <c:v>3.9506999999999999</c:v>
                </c:pt>
                <c:pt idx="4095">
                  <c:v>3.9755000000000003</c:v>
                </c:pt>
                <c:pt idx="4096">
                  <c:v>4.1100000000000003</c:v>
                </c:pt>
                <c:pt idx="4097">
                  <c:v>4.0599999999999996</c:v>
                </c:pt>
                <c:pt idx="4098">
                  <c:v>3.95</c:v>
                </c:pt>
                <c:pt idx="4099">
                  <c:v>4.01</c:v>
                </c:pt>
                <c:pt idx="4100">
                  <c:v>3.93</c:v>
                </c:pt>
                <c:pt idx="4101">
                  <c:v>3.91</c:v>
                </c:pt>
                <c:pt idx="4102">
                  <c:v>3.85</c:v>
                </c:pt>
                <c:pt idx="4103">
                  <c:v>3.89</c:v>
                </c:pt>
                <c:pt idx="4104">
                  <c:v>3.79</c:v>
                </c:pt>
                <c:pt idx="4105">
                  <c:v>3.76</c:v>
                </c:pt>
                <c:pt idx="4106">
                  <c:v>3.76</c:v>
                </c:pt>
                <c:pt idx="4107">
                  <c:v>3.89</c:v>
                </c:pt>
                <c:pt idx="4108">
                  <c:v>3.81</c:v>
                </c:pt>
                <c:pt idx="4109">
                  <c:v>3.8</c:v>
                </c:pt>
                <c:pt idx="4110">
                  <c:v>3.92</c:v>
                </c:pt>
                <c:pt idx="4111">
                  <c:v>3.89</c:v>
                </c:pt>
                <c:pt idx="4112">
                  <c:v>3.91</c:v>
                </c:pt>
                <c:pt idx="4113">
                  <c:v>3.94</c:v>
                </c:pt>
                <c:pt idx="4114">
                  <c:v>3.91</c:v>
                </c:pt>
                <c:pt idx="4115">
                  <c:v>3.88</c:v>
                </c:pt>
                <c:pt idx="4116">
                  <c:v>3.91</c:v>
                </c:pt>
                <c:pt idx="4117">
                  <c:v>3.89</c:v>
                </c:pt>
                <c:pt idx="4118">
                  <c:v>3.9060999999999999</c:v>
                </c:pt>
                <c:pt idx="4119">
                  <c:v>3.8487</c:v>
                </c:pt>
                <c:pt idx="4120">
                  <c:v>3.8557999999999999</c:v>
                </c:pt>
                <c:pt idx="4121">
                  <c:v>3.8557999999999999</c:v>
                </c:pt>
                <c:pt idx="4122">
                  <c:v>3.7690999999999999</c:v>
                </c:pt>
                <c:pt idx="4123">
                  <c:v>3.7997999999999998</c:v>
                </c:pt>
                <c:pt idx="4124">
                  <c:v>3.7800000000000002</c:v>
                </c:pt>
                <c:pt idx="4125">
                  <c:v>3.77</c:v>
                </c:pt>
                <c:pt idx="4126">
                  <c:v>3.8</c:v>
                </c:pt>
                <c:pt idx="4127">
                  <c:v>3.75</c:v>
                </c:pt>
                <c:pt idx="4128">
                  <c:v>3.76</c:v>
                </c:pt>
                <c:pt idx="4129">
                  <c:v>3.77</c:v>
                </c:pt>
                <c:pt idx="4130">
                  <c:v>3.85</c:v>
                </c:pt>
                <c:pt idx="4131">
                  <c:v>3.82</c:v>
                </c:pt>
                <c:pt idx="4132">
                  <c:v>3.8138999999999998</c:v>
                </c:pt>
                <c:pt idx="4133">
                  <c:v>3.7648000000000001</c:v>
                </c:pt>
                <c:pt idx="4134">
                  <c:v>3.7179000000000002</c:v>
                </c:pt>
                <c:pt idx="4135">
                  <c:v>3.7058</c:v>
                </c:pt>
                <c:pt idx="4136">
                  <c:v>3.7323</c:v>
                </c:pt>
                <c:pt idx="4137">
                  <c:v>3.6992000000000003</c:v>
                </c:pt>
                <c:pt idx="4138">
                  <c:v>3.7456</c:v>
                </c:pt>
                <c:pt idx="4139">
                  <c:v>3.7435</c:v>
                </c:pt>
                <c:pt idx="4140">
                  <c:v>3.8466</c:v>
                </c:pt>
                <c:pt idx="4141">
                  <c:v>3.8673999999999999</c:v>
                </c:pt>
                <c:pt idx="4142">
                  <c:v>3.8529999999999998</c:v>
                </c:pt>
                <c:pt idx="4143">
                  <c:v>3.8372999999999999</c:v>
                </c:pt>
                <c:pt idx="4144">
                  <c:v>3.7591000000000001</c:v>
                </c:pt>
                <c:pt idx="4145">
                  <c:v>3.7524999999999999</c:v>
                </c:pt>
                <c:pt idx="4146">
                  <c:v>3.7683999999999997</c:v>
                </c:pt>
                <c:pt idx="4147">
                  <c:v>3.7965999999999998</c:v>
                </c:pt>
                <c:pt idx="4148">
                  <c:v>3.7523</c:v>
                </c:pt>
                <c:pt idx="4149">
                  <c:v>3.8124000000000002</c:v>
                </c:pt>
                <c:pt idx="4150">
                  <c:v>3.8727999999999998</c:v>
                </c:pt>
                <c:pt idx="4151">
                  <c:v>3.8734000000000002</c:v>
                </c:pt>
                <c:pt idx="4152">
                  <c:v>3.8714</c:v>
                </c:pt>
                <c:pt idx="4153">
                  <c:v>3.8841999999999999</c:v>
                </c:pt>
                <c:pt idx="4154">
                  <c:v>3.8782999999999999</c:v>
                </c:pt>
                <c:pt idx="4155">
                  <c:v>3.9830999999999999</c:v>
                </c:pt>
                <c:pt idx="4156">
                  <c:v>4.0103</c:v>
                </c:pt>
                <c:pt idx="4157">
                  <c:v>3.9889999999999999</c:v>
                </c:pt>
                <c:pt idx="4158">
                  <c:v>3.9412000000000003</c:v>
                </c:pt>
                <c:pt idx="4159">
                  <c:v>3.9443000000000001</c:v>
                </c:pt>
                <c:pt idx="4160">
                  <c:v>3.8592</c:v>
                </c:pt>
                <c:pt idx="4161">
                  <c:v>3.8641999999999999</c:v>
                </c:pt>
                <c:pt idx="4162">
                  <c:v>3.9577999999999998</c:v>
                </c:pt>
                <c:pt idx="4163">
                  <c:v>3.9607999999999999</c:v>
                </c:pt>
                <c:pt idx="4164">
                  <c:v>4.0399000000000003</c:v>
                </c:pt>
                <c:pt idx="4165">
                  <c:v>4.0077999999999996</c:v>
                </c:pt>
                <c:pt idx="4166">
                  <c:v>4.0293999999999999</c:v>
                </c:pt>
                <c:pt idx="4167">
                  <c:v>4.0444000000000004</c:v>
                </c:pt>
                <c:pt idx="4168">
                  <c:v>4.0247999999999999</c:v>
                </c:pt>
                <c:pt idx="4169">
                  <c:v>4.0536000000000003</c:v>
                </c:pt>
                <c:pt idx="4170">
                  <c:v>4.0277000000000003</c:v>
                </c:pt>
                <c:pt idx="4171">
                  <c:v>4.0167000000000002</c:v>
                </c:pt>
                <c:pt idx="4172">
                  <c:v>4.0003000000000002</c:v>
                </c:pt>
                <c:pt idx="4173">
                  <c:v>4.0490000000000004</c:v>
                </c:pt>
                <c:pt idx="4174">
                  <c:v>4.0331000000000001</c:v>
                </c:pt>
                <c:pt idx="4175">
                  <c:v>4.0640999999999998</c:v>
                </c:pt>
                <c:pt idx="4176">
                  <c:v>4.0975999999999999</c:v>
                </c:pt>
                <c:pt idx="4177">
                  <c:v>4.1551999999999998</c:v>
                </c:pt>
                <c:pt idx="4178">
                  <c:v>4.0937999999999999</c:v>
                </c:pt>
                <c:pt idx="4179">
                  <c:v>4.0903</c:v>
                </c:pt>
                <c:pt idx="4180">
                  <c:v>4.0514000000000001</c:v>
                </c:pt>
                <c:pt idx="4181">
                  <c:v>4.1098999999999997</c:v>
                </c:pt>
                <c:pt idx="4182">
                  <c:v>4.0697000000000001</c:v>
                </c:pt>
                <c:pt idx="4183">
                  <c:v>3.9992000000000001</c:v>
                </c:pt>
                <c:pt idx="4184">
                  <c:v>3.9636</c:v>
                </c:pt>
                <c:pt idx="4185">
                  <c:v>3.9901999999999997</c:v>
                </c:pt>
                <c:pt idx="4186">
                  <c:v>3.8959999999999999</c:v>
                </c:pt>
                <c:pt idx="4187">
                  <c:v>3.8902000000000001</c:v>
                </c:pt>
                <c:pt idx="4188">
                  <c:v>3.9039000000000001</c:v>
                </c:pt>
                <c:pt idx="4189">
                  <c:v>3.9039000000000001</c:v>
                </c:pt>
                <c:pt idx="4190">
                  <c:v>3.9039000000000001</c:v>
                </c:pt>
                <c:pt idx="4191">
                  <c:v>3.9293</c:v>
                </c:pt>
                <c:pt idx="4192">
                  <c:v>3.9925000000000002</c:v>
                </c:pt>
                <c:pt idx="4193">
                  <c:v>4.0030000000000001</c:v>
                </c:pt>
                <c:pt idx="4194">
                  <c:v>3.9979</c:v>
                </c:pt>
                <c:pt idx="4195">
                  <c:v>4.0675999999999997</c:v>
                </c:pt>
                <c:pt idx="4196">
                  <c:v>3.9901999999999997</c:v>
                </c:pt>
                <c:pt idx="4197">
                  <c:v>4.0294999999999996</c:v>
                </c:pt>
                <c:pt idx="4198">
                  <c:v>4.0220000000000002</c:v>
                </c:pt>
                <c:pt idx="4199">
                  <c:v>3.9459999999999997</c:v>
                </c:pt>
                <c:pt idx="4200">
                  <c:v>3.9588000000000001</c:v>
                </c:pt>
                <c:pt idx="4201">
                  <c:v>3.9577</c:v>
                </c:pt>
                <c:pt idx="4202">
                  <c:v>3.9565000000000001</c:v>
                </c:pt>
                <c:pt idx="4203">
                  <c:v>4</c:v>
                </c:pt>
                <c:pt idx="4204">
                  <c:v>4.0159000000000002</c:v>
                </c:pt>
                <c:pt idx="4205">
                  <c:v>3.9340999999999999</c:v>
                </c:pt>
                <c:pt idx="4206">
                  <c:v>3.8940999999999999</c:v>
                </c:pt>
                <c:pt idx="4207">
                  <c:v>3.7991000000000001</c:v>
                </c:pt>
                <c:pt idx="4208">
                  <c:v>3.7528999999999999</c:v>
                </c:pt>
                <c:pt idx="4209">
                  <c:v>3.7852000000000001</c:v>
                </c:pt>
                <c:pt idx="4210">
                  <c:v>3.7549000000000001</c:v>
                </c:pt>
                <c:pt idx="4211">
                  <c:v>3.6898</c:v>
                </c:pt>
                <c:pt idx="4212">
                  <c:v>3.6263000000000001</c:v>
                </c:pt>
                <c:pt idx="4213">
                  <c:v>3.5855999999999999</c:v>
                </c:pt>
                <c:pt idx="4214">
                  <c:v>3.6597</c:v>
                </c:pt>
                <c:pt idx="4215">
                  <c:v>3.7667999999999999</c:v>
                </c:pt>
                <c:pt idx="4216">
                  <c:v>3.7425000000000002</c:v>
                </c:pt>
                <c:pt idx="4217">
                  <c:v>3.6280000000000001</c:v>
                </c:pt>
                <c:pt idx="4218">
                  <c:v>3.6242000000000001</c:v>
                </c:pt>
                <c:pt idx="4219">
                  <c:v>3.6193</c:v>
                </c:pt>
                <c:pt idx="4220">
                  <c:v>3.5802</c:v>
                </c:pt>
                <c:pt idx="4221">
                  <c:v>3.6848999999999998</c:v>
                </c:pt>
                <c:pt idx="4222">
                  <c:v>3.6785999999999999</c:v>
                </c:pt>
                <c:pt idx="4223">
                  <c:v>3.6785999999999999</c:v>
                </c:pt>
                <c:pt idx="4224">
                  <c:v>3.6273</c:v>
                </c:pt>
                <c:pt idx="4225">
                  <c:v>3.6387999999999998</c:v>
                </c:pt>
                <c:pt idx="4226">
                  <c:v>3.6034000000000002</c:v>
                </c:pt>
                <c:pt idx="4227">
                  <c:v>3.5922000000000001</c:v>
                </c:pt>
                <c:pt idx="4228">
                  <c:v>3.5537999999999998</c:v>
                </c:pt>
                <c:pt idx="4229">
                  <c:v>3.6238000000000001</c:v>
                </c:pt>
                <c:pt idx="4230">
                  <c:v>3.6795999999999998</c:v>
                </c:pt>
                <c:pt idx="4231">
                  <c:v>3.6417999999999999</c:v>
                </c:pt>
                <c:pt idx="4232">
                  <c:v>3.6888000000000001</c:v>
                </c:pt>
                <c:pt idx="4233">
                  <c:v>3.5903999999999998</c:v>
                </c:pt>
                <c:pt idx="4234">
                  <c:v>3.4925000000000002</c:v>
                </c:pt>
                <c:pt idx="4235">
                  <c:v>3.4889000000000001</c:v>
                </c:pt>
                <c:pt idx="4236">
                  <c:v>3.4983</c:v>
                </c:pt>
                <c:pt idx="4237">
                  <c:v>3.4828999999999999</c:v>
                </c:pt>
                <c:pt idx="4238">
                  <c:v>3.5320999999999998</c:v>
                </c:pt>
                <c:pt idx="4239">
                  <c:v>3.6158000000000001</c:v>
                </c:pt>
                <c:pt idx="4240">
                  <c:v>3.5322</c:v>
                </c:pt>
                <c:pt idx="4241">
                  <c:v>3.5295999999999998</c:v>
                </c:pt>
                <c:pt idx="4242">
                  <c:v>3.5295999999999998</c:v>
                </c:pt>
                <c:pt idx="4243">
                  <c:v>3.5663</c:v>
                </c:pt>
                <c:pt idx="4244">
                  <c:v>3.5582000000000003</c:v>
                </c:pt>
                <c:pt idx="4245">
                  <c:v>3.5295000000000001</c:v>
                </c:pt>
                <c:pt idx="4246">
                  <c:v>3.5270999999999999</c:v>
                </c:pt>
                <c:pt idx="4247">
                  <c:v>3.4889999999999999</c:v>
                </c:pt>
                <c:pt idx="4248">
                  <c:v>3.4358</c:v>
                </c:pt>
                <c:pt idx="4249">
                  <c:v>3.5017</c:v>
                </c:pt>
                <c:pt idx="4250">
                  <c:v>3.5586000000000002</c:v>
                </c:pt>
                <c:pt idx="4251">
                  <c:v>3.5489000000000002</c:v>
                </c:pt>
                <c:pt idx="4252">
                  <c:v>3.5346000000000002</c:v>
                </c:pt>
                <c:pt idx="4253">
                  <c:v>3.5019</c:v>
                </c:pt>
                <c:pt idx="4254">
                  <c:v>3.5164</c:v>
                </c:pt>
                <c:pt idx="4255">
                  <c:v>3.4763999999999999</c:v>
                </c:pt>
                <c:pt idx="4256">
                  <c:v>3.4518</c:v>
                </c:pt>
                <c:pt idx="4257">
                  <c:v>3.4830000000000001</c:v>
                </c:pt>
                <c:pt idx="4258">
                  <c:v>3.5335000000000001</c:v>
                </c:pt>
                <c:pt idx="4259">
                  <c:v>3.5013999999999998</c:v>
                </c:pt>
                <c:pt idx="4260">
                  <c:v>3.4887999999999999</c:v>
                </c:pt>
                <c:pt idx="4261">
                  <c:v>3.5653999999999999</c:v>
                </c:pt>
                <c:pt idx="4262">
                  <c:v>3.5644999999999998</c:v>
                </c:pt>
                <c:pt idx="4263">
                  <c:v>3.5211999999999999</c:v>
                </c:pt>
                <c:pt idx="4264">
                  <c:v>3.5727000000000002</c:v>
                </c:pt>
                <c:pt idx="4265">
                  <c:v>3.5716000000000001</c:v>
                </c:pt>
                <c:pt idx="4266">
                  <c:v>3.5834999999999999</c:v>
                </c:pt>
                <c:pt idx="4267">
                  <c:v>3.5834999999999999</c:v>
                </c:pt>
                <c:pt idx="4268">
                  <c:v>3.6114999999999999</c:v>
                </c:pt>
                <c:pt idx="4269">
                  <c:v>3.5697999999999999</c:v>
                </c:pt>
                <c:pt idx="4270">
                  <c:v>3.6116000000000001</c:v>
                </c:pt>
                <c:pt idx="4271">
                  <c:v>3.6015000000000001</c:v>
                </c:pt>
                <c:pt idx="4272">
                  <c:v>3.5935000000000001</c:v>
                </c:pt>
                <c:pt idx="4273">
                  <c:v>3.5272999999999999</c:v>
                </c:pt>
                <c:pt idx="4274">
                  <c:v>3.4893999999999998</c:v>
                </c:pt>
                <c:pt idx="4275">
                  <c:v>3.4422999999999999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18000"/>
        <c:axId val="219718560"/>
      </c:lineChart>
      <c:lineChart>
        <c:grouping val="standard"/>
        <c:varyColors val="0"/>
        <c:ser>
          <c:idx val="1"/>
          <c:order val="1"/>
          <c:tx>
            <c:v>cesta de moedas/US$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'Taxa de Câmbio por País'!$A$5233:$A$9508</c:f>
              <c:numCache>
                <c:formatCode>d\-mmm\-yy</c:formatCode>
                <c:ptCount val="4276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36556</c:v>
                </c:pt>
                <c:pt idx="20">
                  <c:v>36557</c:v>
                </c:pt>
                <c:pt idx="21">
                  <c:v>36558</c:v>
                </c:pt>
                <c:pt idx="22">
                  <c:v>36559</c:v>
                </c:pt>
                <c:pt idx="23">
                  <c:v>36560</c:v>
                </c:pt>
                <c:pt idx="24">
                  <c:v>36563</c:v>
                </c:pt>
                <c:pt idx="25">
                  <c:v>36564</c:v>
                </c:pt>
                <c:pt idx="26">
                  <c:v>36565</c:v>
                </c:pt>
                <c:pt idx="27">
                  <c:v>36566</c:v>
                </c:pt>
                <c:pt idx="28">
                  <c:v>36567</c:v>
                </c:pt>
                <c:pt idx="29">
                  <c:v>36570</c:v>
                </c:pt>
                <c:pt idx="30">
                  <c:v>36571</c:v>
                </c:pt>
                <c:pt idx="31">
                  <c:v>36572</c:v>
                </c:pt>
                <c:pt idx="32">
                  <c:v>36573</c:v>
                </c:pt>
                <c:pt idx="33">
                  <c:v>36574</c:v>
                </c:pt>
                <c:pt idx="34">
                  <c:v>36577</c:v>
                </c:pt>
                <c:pt idx="35">
                  <c:v>36578</c:v>
                </c:pt>
                <c:pt idx="36">
                  <c:v>36579</c:v>
                </c:pt>
                <c:pt idx="37">
                  <c:v>36580</c:v>
                </c:pt>
                <c:pt idx="38">
                  <c:v>36581</c:v>
                </c:pt>
                <c:pt idx="39">
                  <c:v>36584</c:v>
                </c:pt>
                <c:pt idx="40">
                  <c:v>36585</c:v>
                </c:pt>
                <c:pt idx="41">
                  <c:v>36586</c:v>
                </c:pt>
                <c:pt idx="42">
                  <c:v>36587</c:v>
                </c:pt>
                <c:pt idx="43">
                  <c:v>36588</c:v>
                </c:pt>
                <c:pt idx="44">
                  <c:v>36591</c:v>
                </c:pt>
                <c:pt idx="45">
                  <c:v>36592</c:v>
                </c:pt>
                <c:pt idx="46">
                  <c:v>36593</c:v>
                </c:pt>
                <c:pt idx="47">
                  <c:v>36594</c:v>
                </c:pt>
                <c:pt idx="48">
                  <c:v>36595</c:v>
                </c:pt>
                <c:pt idx="49">
                  <c:v>36598</c:v>
                </c:pt>
                <c:pt idx="50">
                  <c:v>36599</c:v>
                </c:pt>
                <c:pt idx="51">
                  <c:v>36600</c:v>
                </c:pt>
                <c:pt idx="52">
                  <c:v>36601</c:v>
                </c:pt>
                <c:pt idx="53">
                  <c:v>36602</c:v>
                </c:pt>
                <c:pt idx="54">
                  <c:v>36605</c:v>
                </c:pt>
                <c:pt idx="55">
                  <c:v>36606</c:v>
                </c:pt>
                <c:pt idx="56">
                  <c:v>36607</c:v>
                </c:pt>
                <c:pt idx="57">
                  <c:v>36608</c:v>
                </c:pt>
                <c:pt idx="58">
                  <c:v>36609</c:v>
                </c:pt>
                <c:pt idx="59">
                  <c:v>36612</c:v>
                </c:pt>
                <c:pt idx="60">
                  <c:v>36613</c:v>
                </c:pt>
                <c:pt idx="61">
                  <c:v>36614</c:v>
                </c:pt>
                <c:pt idx="62">
                  <c:v>36615</c:v>
                </c:pt>
                <c:pt idx="63">
                  <c:v>36616</c:v>
                </c:pt>
                <c:pt idx="64">
                  <c:v>36619</c:v>
                </c:pt>
                <c:pt idx="65">
                  <c:v>36620</c:v>
                </c:pt>
                <c:pt idx="66">
                  <c:v>36621</c:v>
                </c:pt>
                <c:pt idx="67">
                  <c:v>36622</c:v>
                </c:pt>
                <c:pt idx="68">
                  <c:v>36623</c:v>
                </c:pt>
                <c:pt idx="69">
                  <c:v>36626</c:v>
                </c:pt>
                <c:pt idx="70">
                  <c:v>36627</c:v>
                </c:pt>
                <c:pt idx="71">
                  <c:v>36628</c:v>
                </c:pt>
                <c:pt idx="72">
                  <c:v>36629</c:v>
                </c:pt>
                <c:pt idx="73">
                  <c:v>36630</c:v>
                </c:pt>
                <c:pt idx="74">
                  <c:v>36633</c:v>
                </c:pt>
                <c:pt idx="75">
                  <c:v>36634</c:v>
                </c:pt>
                <c:pt idx="76">
                  <c:v>36635</c:v>
                </c:pt>
                <c:pt idx="77">
                  <c:v>36636</c:v>
                </c:pt>
                <c:pt idx="78">
                  <c:v>36637</c:v>
                </c:pt>
                <c:pt idx="79">
                  <c:v>36640</c:v>
                </c:pt>
                <c:pt idx="80">
                  <c:v>36641</c:v>
                </c:pt>
                <c:pt idx="81">
                  <c:v>36642</c:v>
                </c:pt>
                <c:pt idx="82">
                  <c:v>36643</c:v>
                </c:pt>
                <c:pt idx="83">
                  <c:v>36644</c:v>
                </c:pt>
                <c:pt idx="84">
                  <c:v>36647</c:v>
                </c:pt>
                <c:pt idx="85">
                  <c:v>36648</c:v>
                </c:pt>
                <c:pt idx="86">
                  <c:v>36649</c:v>
                </c:pt>
                <c:pt idx="87">
                  <c:v>36650</c:v>
                </c:pt>
                <c:pt idx="88">
                  <c:v>36651</c:v>
                </c:pt>
                <c:pt idx="89">
                  <c:v>36654</c:v>
                </c:pt>
                <c:pt idx="90">
                  <c:v>36655</c:v>
                </c:pt>
                <c:pt idx="91">
                  <c:v>36656</c:v>
                </c:pt>
                <c:pt idx="92">
                  <c:v>36657</c:v>
                </c:pt>
                <c:pt idx="93">
                  <c:v>36658</c:v>
                </c:pt>
                <c:pt idx="94">
                  <c:v>36661</c:v>
                </c:pt>
                <c:pt idx="95">
                  <c:v>36662</c:v>
                </c:pt>
                <c:pt idx="96">
                  <c:v>36663</c:v>
                </c:pt>
                <c:pt idx="97">
                  <c:v>36664</c:v>
                </c:pt>
                <c:pt idx="98">
                  <c:v>36665</c:v>
                </c:pt>
                <c:pt idx="99">
                  <c:v>36668</c:v>
                </c:pt>
                <c:pt idx="100">
                  <c:v>36669</c:v>
                </c:pt>
                <c:pt idx="101">
                  <c:v>36670</c:v>
                </c:pt>
                <c:pt idx="102">
                  <c:v>36671</c:v>
                </c:pt>
                <c:pt idx="103">
                  <c:v>36672</c:v>
                </c:pt>
                <c:pt idx="104">
                  <c:v>36675</c:v>
                </c:pt>
                <c:pt idx="105">
                  <c:v>36676</c:v>
                </c:pt>
                <c:pt idx="106">
                  <c:v>36677</c:v>
                </c:pt>
                <c:pt idx="107">
                  <c:v>36678</c:v>
                </c:pt>
                <c:pt idx="108">
                  <c:v>36679</c:v>
                </c:pt>
                <c:pt idx="109">
                  <c:v>36682</c:v>
                </c:pt>
                <c:pt idx="110">
                  <c:v>36683</c:v>
                </c:pt>
                <c:pt idx="111">
                  <c:v>36684</c:v>
                </c:pt>
                <c:pt idx="112">
                  <c:v>36685</c:v>
                </c:pt>
                <c:pt idx="113">
                  <c:v>36686</c:v>
                </c:pt>
                <c:pt idx="114">
                  <c:v>36689</c:v>
                </c:pt>
                <c:pt idx="115">
                  <c:v>36690</c:v>
                </c:pt>
                <c:pt idx="116">
                  <c:v>36691</c:v>
                </c:pt>
                <c:pt idx="117">
                  <c:v>36692</c:v>
                </c:pt>
                <c:pt idx="118">
                  <c:v>36693</c:v>
                </c:pt>
                <c:pt idx="119">
                  <c:v>36696</c:v>
                </c:pt>
                <c:pt idx="120">
                  <c:v>36697</c:v>
                </c:pt>
                <c:pt idx="121">
                  <c:v>36698</c:v>
                </c:pt>
                <c:pt idx="122">
                  <c:v>36699</c:v>
                </c:pt>
                <c:pt idx="123">
                  <c:v>36700</c:v>
                </c:pt>
                <c:pt idx="124">
                  <c:v>36703</c:v>
                </c:pt>
                <c:pt idx="125">
                  <c:v>36704</c:v>
                </c:pt>
                <c:pt idx="126">
                  <c:v>36705</c:v>
                </c:pt>
                <c:pt idx="127">
                  <c:v>36706</c:v>
                </c:pt>
                <c:pt idx="128">
                  <c:v>36707</c:v>
                </c:pt>
                <c:pt idx="129">
                  <c:v>36710</c:v>
                </c:pt>
                <c:pt idx="130">
                  <c:v>36711</c:v>
                </c:pt>
                <c:pt idx="131">
                  <c:v>36712</c:v>
                </c:pt>
                <c:pt idx="132">
                  <c:v>36713</c:v>
                </c:pt>
                <c:pt idx="133">
                  <c:v>36714</c:v>
                </c:pt>
                <c:pt idx="134">
                  <c:v>36717</c:v>
                </c:pt>
                <c:pt idx="135">
                  <c:v>36718</c:v>
                </c:pt>
                <c:pt idx="136">
                  <c:v>36719</c:v>
                </c:pt>
                <c:pt idx="137">
                  <c:v>36720</c:v>
                </c:pt>
                <c:pt idx="138">
                  <c:v>36721</c:v>
                </c:pt>
                <c:pt idx="139">
                  <c:v>36724</c:v>
                </c:pt>
                <c:pt idx="140">
                  <c:v>36725</c:v>
                </c:pt>
                <c:pt idx="141">
                  <c:v>36726</c:v>
                </c:pt>
                <c:pt idx="142">
                  <c:v>36727</c:v>
                </c:pt>
                <c:pt idx="143">
                  <c:v>36728</c:v>
                </c:pt>
                <c:pt idx="144">
                  <c:v>36731</c:v>
                </c:pt>
                <c:pt idx="145">
                  <c:v>36732</c:v>
                </c:pt>
                <c:pt idx="146">
                  <c:v>36733</c:v>
                </c:pt>
                <c:pt idx="147">
                  <c:v>36734</c:v>
                </c:pt>
                <c:pt idx="148">
                  <c:v>36735</c:v>
                </c:pt>
                <c:pt idx="149">
                  <c:v>36738</c:v>
                </c:pt>
                <c:pt idx="150">
                  <c:v>36739</c:v>
                </c:pt>
                <c:pt idx="151">
                  <c:v>36740</c:v>
                </c:pt>
                <c:pt idx="152">
                  <c:v>36741</c:v>
                </c:pt>
                <c:pt idx="153">
                  <c:v>36742</c:v>
                </c:pt>
                <c:pt idx="154">
                  <c:v>36745</c:v>
                </c:pt>
                <c:pt idx="155">
                  <c:v>36746</c:v>
                </c:pt>
                <c:pt idx="156">
                  <c:v>36747</c:v>
                </c:pt>
                <c:pt idx="157">
                  <c:v>36748</c:v>
                </c:pt>
                <c:pt idx="158">
                  <c:v>36749</c:v>
                </c:pt>
                <c:pt idx="159">
                  <c:v>36752</c:v>
                </c:pt>
                <c:pt idx="160">
                  <c:v>36753</c:v>
                </c:pt>
                <c:pt idx="161">
                  <c:v>36754</c:v>
                </c:pt>
                <c:pt idx="162">
                  <c:v>36755</c:v>
                </c:pt>
                <c:pt idx="163">
                  <c:v>36756</c:v>
                </c:pt>
                <c:pt idx="164">
                  <c:v>36759</c:v>
                </c:pt>
                <c:pt idx="165">
                  <c:v>36760</c:v>
                </c:pt>
                <c:pt idx="166">
                  <c:v>36761</c:v>
                </c:pt>
                <c:pt idx="167">
                  <c:v>36762</c:v>
                </c:pt>
                <c:pt idx="168">
                  <c:v>36763</c:v>
                </c:pt>
                <c:pt idx="169">
                  <c:v>36766</c:v>
                </c:pt>
                <c:pt idx="170">
                  <c:v>36767</c:v>
                </c:pt>
                <c:pt idx="171">
                  <c:v>36768</c:v>
                </c:pt>
                <c:pt idx="172">
                  <c:v>36769</c:v>
                </c:pt>
                <c:pt idx="173">
                  <c:v>36770</c:v>
                </c:pt>
                <c:pt idx="174">
                  <c:v>36773</c:v>
                </c:pt>
                <c:pt idx="175">
                  <c:v>36774</c:v>
                </c:pt>
                <c:pt idx="176">
                  <c:v>36775</c:v>
                </c:pt>
                <c:pt idx="177">
                  <c:v>36776</c:v>
                </c:pt>
                <c:pt idx="178">
                  <c:v>36777</c:v>
                </c:pt>
                <c:pt idx="179">
                  <c:v>36780</c:v>
                </c:pt>
                <c:pt idx="180">
                  <c:v>36781</c:v>
                </c:pt>
                <c:pt idx="181">
                  <c:v>36782</c:v>
                </c:pt>
                <c:pt idx="182">
                  <c:v>36783</c:v>
                </c:pt>
                <c:pt idx="183">
                  <c:v>36784</c:v>
                </c:pt>
                <c:pt idx="184">
                  <c:v>36787</c:v>
                </c:pt>
                <c:pt idx="185">
                  <c:v>36788</c:v>
                </c:pt>
                <c:pt idx="186">
                  <c:v>36789</c:v>
                </c:pt>
                <c:pt idx="187">
                  <c:v>36790</c:v>
                </c:pt>
                <c:pt idx="188">
                  <c:v>36791</c:v>
                </c:pt>
                <c:pt idx="189">
                  <c:v>36794</c:v>
                </c:pt>
                <c:pt idx="190">
                  <c:v>36795</c:v>
                </c:pt>
                <c:pt idx="191">
                  <c:v>36796</c:v>
                </c:pt>
                <c:pt idx="192">
                  <c:v>36797</c:v>
                </c:pt>
                <c:pt idx="193">
                  <c:v>36798</c:v>
                </c:pt>
                <c:pt idx="194">
                  <c:v>36801</c:v>
                </c:pt>
                <c:pt idx="195">
                  <c:v>36802</c:v>
                </c:pt>
                <c:pt idx="196">
                  <c:v>36803</c:v>
                </c:pt>
                <c:pt idx="197">
                  <c:v>36804</c:v>
                </c:pt>
                <c:pt idx="198">
                  <c:v>36805</c:v>
                </c:pt>
                <c:pt idx="199">
                  <c:v>36808</c:v>
                </c:pt>
                <c:pt idx="200">
                  <c:v>36809</c:v>
                </c:pt>
                <c:pt idx="201">
                  <c:v>36810</c:v>
                </c:pt>
                <c:pt idx="202">
                  <c:v>36811</c:v>
                </c:pt>
                <c:pt idx="203">
                  <c:v>36812</c:v>
                </c:pt>
                <c:pt idx="204">
                  <c:v>36815</c:v>
                </c:pt>
                <c:pt idx="205">
                  <c:v>36816</c:v>
                </c:pt>
                <c:pt idx="206">
                  <c:v>36817</c:v>
                </c:pt>
                <c:pt idx="207">
                  <c:v>36818</c:v>
                </c:pt>
                <c:pt idx="208">
                  <c:v>36819</c:v>
                </c:pt>
                <c:pt idx="209">
                  <c:v>36822</c:v>
                </c:pt>
                <c:pt idx="210">
                  <c:v>36823</c:v>
                </c:pt>
                <c:pt idx="211">
                  <c:v>36824</c:v>
                </c:pt>
                <c:pt idx="212">
                  <c:v>36825</c:v>
                </c:pt>
                <c:pt idx="213">
                  <c:v>36826</c:v>
                </c:pt>
                <c:pt idx="214">
                  <c:v>36829</c:v>
                </c:pt>
                <c:pt idx="215">
                  <c:v>36830</c:v>
                </c:pt>
                <c:pt idx="216">
                  <c:v>36831</c:v>
                </c:pt>
                <c:pt idx="217">
                  <c:v>36832</c:v>
                </c:pt>
                <c:pt idx="218">
                  <c:v>36833</c:v>
                </c:pt>
                <c:pt idx="219">
                  <c:v>36836</c:v>
                </c:pt>
                <c:pt idx="220">
                  <c:v>36837</c:v>
                </c:pt>
                <c:pt idx="221">
                  <c:v>36838</c:v>
                </c:pt>
                <c:pt idx="222">
                  <c:v>36839</c:v>
                </c:pt>
                <c:pt idx="223">
                  <c:v>36840</c:v>
                </c:pt>
                <c:pt idx="224">
                  <c:v>36843</c:v>
                </c:pt>
                <c:pt idx="225">
                  <c:v>36844</c:v>
                </c:pt>
                <c:pt idx="226">
                  <c:v>36845</c:v>
                </c:pt>
                <c:pt idx="227">
                  <c:v>36846</c:v>
                </c:pt>
                <c:pt idx="228">
                  <c:v>36847</c:v>
                </c:pt>
                <c:pt idx="229">
                  <c:v>36850</c:v>
                </c:pt>
                <c:pt idx="230">
                  <c:v>36851</c:v>
                </c:pt>
                <c:pt idx="231">
                  <c:v>36852</c:v>
                </c:pt>
                <c:pt idx="232">
                  <c:v>36853</c:v>
                </c:pt>
                <c:pt idx="233">
                  <c:v>36854</c:v>
                </c:pt>
                <c:pt idx="234">
                  <c:v>36857</c:v>
                </c:pt>
                <c:pt idx="235">
                  <c:v>36858</c:v>
                </c:pt>
                <c:pt idx="236">
                  <c:v>36859</c:v>
                </c:pt>
                <c:pt idx="237">
                  <c:v>36860</c:v>
                </c:pt>
                <c:pt idx="238">
                  <c:v>36861</c:v>
                </c:pt>
                <c:pt idx="239">
                  <c:v>36864</c:v>
                </c:pt>
                <c:pt idx="240">
                  <c:v>36865</c:v>
                </c:pt>
                <c:pt idx="241">
                  <c:v>36866</c:v>
                </c:pt>
                <c:pt idx="242">
                  <c:v>36867</c:v>
                </c:pt>
                <c:pt idx="243">
                  <c:v>36868</c:v>
                </c:pt>
                <c:pt idx="244">
                  <c:v>36871</c:v>
                </c:pt>
                <c:pt idx="245">
                  <c:v>36872</c:v>
                </c:pt>
                <c:pt idx="246">
                  <c:v>36873</c:v>
                </c:pt>
                <c:pt idx="247">
                  <c:v>36874</c:v>
                </c:pt>
                <c:pt idx="248">
                  <c:v>36875</c:v>
                </c:pt>
                <c:pt idx="249">
                  <c:v>36878</c:v>
                </c:pt>
                <c:pt idx="250">
                  <c:v>36879</c:v>
                </c:pt>
                <c:pt idx="251">
                  <c:v>36880</c:v>
                </c:pt>
                <c:pt idx="252">
                  <c:v>36881</c:v>
                </c:pt>
                <c:pt idx="253">
                  <c:v>36882</c:v>
                </c:pt>
                <c:pt idx="254">
                  <c:v>36885</c:v>
                </c:pt>
                <c:pt idx="255">
                  <c:v>36886</c:v>
                </c:pt>
                <c:pt idx="256">
                  <c:v>36887</c:v>
                </c:pt>
                <c:pt idx="257">
                  <c:v>36888</c:v>
                </c:pt>
                <c:pt idx="258">
                  <c:v>36889</c:v>
                </c:pt>
                <c:pt idx="259">
                  <c:v>36892</c:v>
                </c:pt>
                <c:pt idx="260">
                  <c:v>36893</c:v>
                </c:pt>
                <c:pt idx="261">
                  <c:v>36894</c:v>
                </c:pt>
                <c:pt idx="262">
                  <c:v>36895</c:v>
                </c:pt>
                <c:pt idx="263">
                  <c:v>36896</c:v>
                </c:pt>
                <c:pt idx="264">
                  <c:v>36899</c:v>
                </c:pt>
                <c:pt idx="265">
                  <c:v>36900</c:v>
                </c:pt>
                <c:pt idx="266">
                  <c:v>36901</c:v>
                </c:pt>
                <c:pt idx="267">
                  <c:v>36902</c:v>
                </c:pt>
                <c:pt idx="268">
                  <c:v>36903</c:v>
                </c:pt>
                <c:pt idx="269">
                  <c:v>36906</c:v>
                </c:pt>
                <c:pt idx="270">
                  <c:v>36907</c:v>
                </c:pt>
                <c:pt idx="271">
                  <c:v>36908</c:v>
                </c:pt>
                <c:pt idx="272">
                  <c:v>36909</c:v>
                </c:pt>
                <c:pt idx="273">
                  <c:v>36910</c:v>
                </c:pt>
                <c:pt idx="274">
                  <c:v>36913</c:v>
                </c:pt>
                <c:pt idx="275">
                  <c:v>36914</c:v>
                </c:pt>
                <c:pt idx="276">
                  <c:v>36915</c:v>
                </c:pt>
                <c:pt idx="277">
                  <c:v>36916</c:v>
                </c:pt>
                <c:pt idx="278">
                  <c:v>36917</c:v>
                </c:pt>
                <c:pt idx="279">
                  <c:v>36920</c:v>
                </c:pt>
                <c:pt idx="280">
                  <c:v>36921</c:v>
                </c:pt>
                <c:pt idx="281">
                  <c:v>36922</c:v>
                </c:pt>
                <c:pt idx="282">
                  <c:v>36923</c:v>
                </c:pt>
                <c:pt idx="283">
                  <c:v>36924</c:v>
                </c:pt>
                <c:pt idx="284">
                  <c:v>36927</c:v>
                </c:pt>
                <c:pt idx="285">
                  <c:v>36928</c:v>
                </c:pt>
                <c:pt idx="286">
                  <c:v>36929</c:v>
                </c:pt>
                <c:pt idx="287">
                  <c:v>36930</c:v>
                </c:pt>
                <c:pt idx="288">
                  <c:v>36931</c:v>
                </c:pt>
                <c:pt idx="289">
                  <c:v>36934</c:v>
                </c:pt>
                <c:pt idx="290">
                  <c:v>36935</c:v>
                </c:pt>
                <c:pt idx="291">
                  <c:v>36936</c:v>
                </c:pt>
                <c:pt idx="292">
                  <c:v>36937</c:v>
                </c:pt>
                <c:pt idx="293">
                  <c:v>36938</c:v>
                </c:pt>
                <c:pt idx="294">
                  <c:v>36941</c:v>
                </c:pt>
                <c:pt idx="295">
                  <c:v>36942</c:v>
                </c:pt>
                <c:pt idx="296">
                  <c:v>36943</c:v>
                </c:pt>
                <c:pt idx="297">
                  <c:v>36944</c:v>
                </c:pt>
                <c:pt idx="298">
                  <c:v>36945</c:v>
                </c:pt>
                <c:pt idx="299">
                  <c:v>36948</c:v>
                </c:pt>
                <c:pt idx="300">
                  <c:v>36949</c:v>
                </c:pt>
                <c:pt idx="301">
                  <c:v>36950</c:v>
                </c:pt>
                <c:pt idx="302">
                  <c:v>36951</c:v>
                </c:pt>
                <c:pt idx="303">
                  <c:v>36952</c:v>
                </c:pt>
                <c:pt idx="304">
                  <c:v>36955</c:v>
                </c:pt>
                <c:pt idx="305">
                  <c:v>36956</c:v>
                </c:pt>
                <c:pt idx="306">
                  <c:v>36957</c:v>
                </c:pt>
                <c:pt idx="307">
                  <c:v>36958</c:v>
                </c:pt>
                <c:pt idx="308">
                  <c:v>36959</c:v>
                </c:pt>
                <c:pt idx="309">
                  <c:v>36962</c:v>
                </c:pt>
                <c:pt idx="310">
                  <c:v>36963</c:v>
                </c:pt>
                <c:pt idx="311">
                  <c:v>36964</c:v>
                </c:pt>
                <c:pt idx="312">
                  <c:v>36965</c:v>
                </c:pt>
                <c:pt idx="313">
                  <c:v>36966</c:v>
                </c:pt>
                <c:pt idx="314">
                  <c:v>36969</c:v>
                </c:pt>
                <c:pt idx="315">
                  <c:v>36970</c:v>
                </c:pt>
                <c:pt idx="316">
                  <c:v>36971</c:v>
                </c:pt>
                <c:pt idx="317">
                  <c:v>36972</c:v>
                </c:pt>
                <c:pt idx="318">
                  <c:v>36973</c:v>
                </c:pt>
                <c:pt idx="319">
                  <c:v>36976</c:v>
                </c:pt>
                <c:pt idx="320">
                  <c:v>36977</c:v>
                </c:pt>
                <c:pt idx="321">
                  <c:v>36978</c:v>
                </c:pt>
                <c:pt idx="322">
                  <c:v>36979</c:v>
                </c:pt>
                <c:pt idx="323">
                  <c:v>36980</c:v>
                </c:pt>
                <c:pt idx="324">
                  <c:v>36983</c:v>
                </c:pt>
                <c:pt idx="325">
                  <c:v>36984</c:v>
                </c:pt>
                <c:pt idx="326">
                  <c:v>36985</c:v>
                </c:pt>
                <c:pt idx="327">
                  <c:v>36986</c:v>
                </c:pt>
                <c:pt idx="328">
                  <c:v>36987</c:v>
                </c:pt>
                <c:pt idx="329">
                  <c:v>36990</c:v>
                </c:pt>
                <c:pt idx="330">
                  <c:v>36991</c:v>
                </c:pt>
                <c:pt idx="331">
                  <c:v>36992</c:v>
                </c:pt>
                <c:pt idx="332">
                  <c:v>36993</c:v>
                </c:pt>
                <c:pt idx="333">
                  <c:v>36994</c:v>
                </c:pt>
                <c:pt idx="334">
                  <c:v>36997</c:v>
                </c:pt>
                <c:pt idx="335">
                  <c:v>36998</c:v>
                </c:pt>
                <c:pt idx="336">
                  <c:v>36999</c:v>
                </c:pt>
                <c:pt idx="337">
                  <c:v>37000</c:v>
                </c:pt>
                <c:pt idx="338">
                  <c:v>37001</c:v>
                </c:pt>
                <c:pt idx="339">
                  <c:v>37004</c:v>
                </c:pt>
                <c:pt idx="340">
                  <c:v>37005</c:v>
                </c:pt>
                <c:pt idx="341">
                  <c:v>37006</c:v>
                </c:pt>
                <c:pt idx="342">
                  <c:v>37007</c:v>
                </c:pt>
                <c:pt idx="343">
                  <c:v>37008</c:v>
                </c:pt>
                <c:pt idx="344">
                  <c:v>37011</c:v>
                </c:pt>
                <c:pt idx="345">
                  <c:v>37012</c:v>
                </c:pt>
                <c:pt idx="346">
                  <c:v>37013</c:v>
                </c:pt>
                <c:pt idx="347">
                  <c:v>37014</c:v>
                </c:pt>
                <c:pt idx="348">
                  <c:v>37015</c:v>
                </c:pt>
                <c:pt idx="349">
                  <c:v>37018</c:v>
                </c:pt>
                <c:pt idx="350">
                  <c:v>37019</c:v>
                </c:pt>
                <c:pt idx="351">
                  <c:v>37020</c:v>
                </c:pt>
                <c:pt idx="352">
                  <c:v>37021</c:v>
                </c:pt>
                <c:pt idx="353">
                  <c:v>37022</c:v>
                </c:pt>
                <c:pt idx="354">
                  <c:v>37025</c:v>
                </c:pt>
                <c:pt idx="355">
                  <c:v>37026</c:v>
                </c:pt>
                <c:pt idx="356">
                  <c:v>37027</c:v>
                </c:pt>
                <c:pt idx="357">
                  <c:v>37028</c:v>
                </c:pt>
                <c:pt idx="358">
                  <c:v>37029</c:v>
                </c:pt>
                <c:pt idx="359">
                  <c:v>37032</c:v>
                </c:pt>
                <c:pt idx="360">
                  <c:v>37033</c:v>
                </c:pt>
                <c:pt idx="361">
                  <c:v>37034</c:v>
                </c:pt>
                <c:pt idx="362">
                  <c:v>37035</c:v>
                </c:pt>
                <c:pt idx="363">
                  <c:v>37036</c:v>
                </c:pt>
                <c:pt idx="364">
                  <c:v>37039</c:v>
                </c:pt>
                <c:pt idx="365">
                  <c:v>37040</c:v>
                </c:pt>
                <c:pt idx="366">
                  <c:v>37041</c:v>
                </c:pt>
                <c:pt idx="367">
                  <c:v>37042</c:v>
                </c:pt>
                <c:pt idx="368">
                  <c:v>37043</c:v>
                </c:pt>
                <c:pt idx="369">
                  <c:v>37046</c:v>
                </c:pt>
                <c:pt idx="370">
                  <c:v>37047</c:v>
                </c:pt>
                <c:pt idx="371">
                  <c:v>37048</c:v>
                </c:pt>
                <c:pt idx="372">
                  <c:v>37049</c:v>
                </c:pt>
                <c:pt idx="373">
                  <c:v>37050</c:v>
                </c:pt>
                <c:pt idx="374">
                  <c:v>37053</c:v>
                </c:pt>
                <c:pt idx="375">
                  <c:v>37054</c:v>
                </c:pt>
                <c:pt idx="376">
                  <c:v>37055</c:v>
                </c:pt>
                <c:pt idx="377">
                  <c:v>37056</c:v>
                </c:pt>
                <c:pt idx="378">
                  <c:v>37057</c:v>
                </c:pt>
                <c:pt idx="379">
                  <c:v>37060</c:v>
                </c:pt>
                <c:pt idx="380">
                  <c:v>37061</c:v>
                </c:pt>
                <c:pt idx="381">
                  <c:v>37062</c:v>
                </c:pt>
                <c:pt idx="382">
                  <c:v>37063</c:v>
                </c:pt>
                <c:pt idx="383">
                  <c:v>37064</c:v>
                </c:pt>
                <c:pt idx="384">
                  <c:v>37067</c:v>
                </c:pt>
                <c:pt idx="385">
                  <c:v>37068</c:v>
                </c:pt>
                <c:pt idx="386">
                  <c:v>37069</c:v>
                </c:pt>
                <c:pt idx="387">
                  <c:v>37070</c:v>
                </c:pt>
                <c:pt idx="388">
                  <c:v>37071</c:v>
                </c:pt>
                <c:pt idx="389">
                  <c:v>37074</c:v>
                </c:pt>
                <c:pt idx="390">
                  <c:v>37075</c:v>
                </c:pt>
                <c:pt idx="391">
                  <c:v>37076</c:v>
                </c:pt>
                <c:pt idx="392">
                  <c:v>37077</c:v>
                </c:pt>
                <c:pt idx="393">
                  <c:v>37078</c:v>
                </c:pt>
                <c:pt idx="394">
                  <c:v>37081</c:v>
                </c:pt>
                <c:pt idx="395">
                  <c:v>37082</c:v>
                </c:pt>
                <c:pt idx="396">
                  <c:v>37083</c:v>
                </c:pt>
                <c:pt idx="397">
                  <c:v>37084</c:v>
                </c:pt>
                <c:pt idx="398">
                  <c:v>37085</c:v>
                </c:pt>
                <c:pt idx="399">
                  <c:v>37088</c:v>
                </c:pt>
                <c:pt idx="400">
                  <c:v>37089</c:v>
                </c:pt>
                <c:pt idx="401">
                  <c:v>37090</c:v>
                </c:pt>
                <c:pt idx="402">
                  <c:v>37091</c:v>
                </c:pt>
                <c:pt idx="403">
                  <c:v>37092</c:v>
                </c:pt>
                <c:pt idx="404">
                  <c:v>37095</c:v>
                </c:pt>
                <c:pt idx="405">
                  <c:v>37096</c:v>
                </c:pt>
                <c:pt idx="406">
                  <c:v>37097</c:v>
                </c:pt>
                <c:pt idx="407">
                  <c:v>37098</c:v>
                </c:pt>
                <c:pt idx="408">
                  <c:v>37099</c:v>
                </c:pt>
                <c:pt idx="409">
                  <c:v>37102</c:v>
                </c:pt>
                <c:pt idx="410">
                  <c:v>37103</c:v>
                </c:pt>
                <c:pt idx="411">
                  <c:v>37104</c:v>
                </c:pt>
                <c:pt idx="412">
                  <c:v>37105</c:v>
                </c:pt>
                <c:pt idx="413">
                  <c:v>37106</c:v>
                </c:pt>
                <c:pt idx="414">
                  <c:v>37109</c:v>
                </c:pt>
                <c:pt idx="415">
                  <c:v>37110</c:v>
                </c:pt>
                <c:pt idx="416">
                  <c:v>37111</c:v>
                </c:pt>
                <c:pt idx="417">
                  <c:v>37112</c:v>
                </c:pt>
                <c:pt idx="418">
                  <c:v>37113</c:v>
                </c:pt>
                <c:pt idx="419">
                  <c:v>37116</c:v>
                </c:pt>
                <c:pt idx="420">
                  <c:v>37117</c:v>
                </c:pt>
                <c:pt idx="421">
                  <c:v>37118</c:v>
                </c:pt>
                <c:pt idx="422">
                  <c:v>37119</c:v>
                </c:pt>
                <c:pt idx="423">
                  <c:v>37120</c:v>
                </c:pt>
                <c:pt idx="424">
                  <c:v>37123</c:v>
                </c:pt>
                <c:pt idx="425">
                  <c:v>37124</c:v>
                </c:pt>
                <c:pt idx="426">
                  <c:v>37125</c:v>
                </c:pt>
                <c:pt idx="427">
                  <c:v>37126</c:v>
                </c:pt>
                <c:pt idx="428">
                  <c:v>37127</c:v>
                </c:pt>
                <c:pt idx="429">
                  <c:v>37130</c:v>
                </c:pt>
                <c:pt idx="430">
                  <c:v>37131</c:v>
                </c:pt>
                <c:pt idx="431">
                  <c:v>37132</c:v>
                </c:pt>
                <c:pt idx="432">
                  <c:v>37133</c:v>
                </c:pt>
                <c:pt idx="433">
                  <c:v>37134</c:v>
                </c:pt>
                <c:pt idx="434">
                  <c:v>37137</c:v>
                </c:pt>
                <c:pt idx="435">
                  <c:v>37138</c:v>
                </c:pt>
                <c:pt idx="436">
                  <c:v>37139</c:v>
                </c:pt>
                <c:pt idx="437">
                  <c:v>37140</c:v>
                </c:pt>
                <c:pt idx="438">
                  <c:v>37141</c:v>
                </c:pt>
                <c:pt idx="439">
                  <c:v>37144</c:v>
                </c:pt>
                <c:pt idx="440">
                  <c:v>37145</c:v>
                </c:pt>
                <c:pt idx="441">
                  <c:v>37146</c:v>
                </c:pt>
                <c:pt idx="442">
                  <c:v>37147</c:v>
                </c:pt>
                <c:pt idx="443">
                  <c:v>37148</c:v>
                </c:pt>
                <c:pt idx="444">
                  <c:v>37151</c:v>
                </c:pt>
                <c:pt idx="445">
                  <c:v>37152</c:v>
                </c:pt>
                <c:pt idx="446">
                  <c:v>37153</c:v>
                </c:pt>
                <c:pt idx="447">
                  <c:v>37154</c:v>
                </c:pt>
                <c:pt idx="448">
                  <c:v>37155</c:v>
                </c:pt>
                <c:pt idx="449">
                  <c:v>37158</c:v>
                </c:pt>
                <c:pt idx="450">
                  <c:v>37159</c:v>
                </c:pt>
                <c:pt idx="451">
                  <c:v>37160</c:v>
                </c:pt>
                <c:pt idx="452">
                  <c:v>37161</c:v>
                </c:pt>
                <c:pt idx="453">
                  <c:v>37162</c:v>
                </c:pt>
                <c:pt idx="454">
                  <c:v>37165</c:v>
                </c:pt>
                <c:pt idx="455">
                  <c:v>37166</c:v>
                </c:pt>
                <c:pt idx="456">
                  <c:v>37167</c:v>
                </c:pt>
                <c:pt idx="457">
                  <c:v>37168</c:v>
                </c:pt>
                <c:pt idx="458">
                  <c:v>37169</c:v>
                </c:pt>
                <c:pt idx="459">
                  <c:v>37172</c:v>
                </c:pt>
                <c:pt idx="460">
                  <c:v>37173</c:v>
                </c:pt>
                <c:pt idx="461">
                  <c:v>37174</c:v>
                </c:pt>
                <c:pt idx="462">
                  <c:v>37175</c:v>
                </c:pt>
                <c:pt idx="463">
                  <c:v>37176</c:v>
                </c:pt>
                <c:pt idx="464">
                  <c:v>37179</c:v>
                </c:pt>
                <c:pt idx="465">
                  <c:v>37180</c:v>
                </c:pt>
                <c:pt idx="466">
                  <c:v>37181</c:v>
                </c:pt>
                <c:pt idx="467">
                  <c:v>37182</c:v>
                </c:pt>
                <c:pt idx="468">
                  <c:v>37183</c:v>
                </c:pt>
                <c:pt idx="469">
                  <c:v>37186</c:v>
                </c:pt>
                <c:pt idx="470">
                  <c:v>37187</c:v>
                </c:pt>
                <c:pt idx="471">
                  <c:v>37188</c:v>
                </c:pt>
                <c:pt idx="472">
                  <c:v>37189</c:v>
                </c:pt>
                <c:pt idx="473">
                  <c:v>37190</c:v>
                </c:pt>
                <c:pt idx="474">
                  <c:v>37193</c:v>
                </c:pt>
                <c:pt idx="475">
                  <c:v>37194</c:v>
                </c:pt>
                <c:pt idx="476">
                  <c:v>37195</c:v>
                </c:pt>
                <c:pt idx="477">
                  <c:v>37196</c:v>
                </c:pt>
                <c:pt idx="478">
                  <c:v>37197</c:v>
                </c:pt>
                <c:pt idx="479">
                  <c:v>37200</c:v>
                </c:pt>
                <c:pt idx="480">
                  <c:v>37201</c:v>
                </c:pt>
                <c:pt idx="481">
                  <c:v>37202</c:v>
                </c:pt>
                <c:pt idx="482">
                  <c:v>37203</c:v>
                </c:pt>
                <c:pt idx="483">
                  <c:v>37204</c:v>
                </c:pt>
                <c:pt idx="484">
                  <c:v>37207</c:v>
                </c:pt>
                <c:pt idx="485">
                  <c:v>37208</c:v>
                </c:pt>
                <c:pt idx="486">
                  <c:v>37209</c:v>
                </c:pt>
                <c:pt idx="487">
                  <c:v>37210</c:v>
                </c:pt>
                <c:pt idx="488">
                  <c:v>37211</c:v>
                </c:pt>
                <c:pt idx="489">
                  <c:v>37214</c:v>
                </c:pt>
                <c:pt idx="490">
                  <c:v>37215</c:v>
                </c:pt>
                <c:pt idx="491">
                  <c:v>37216</c:v>
                </c:pt>
                <c:pt idx="492">
                  <c:v>37217</c:v>
                </c:pt>
                <c:pt idx="493">
                  <c:v>37218</c:v>
                </c:pt>
                <c:pt idx="494">
                  <c:v>37221</c:v>
                </c:pt>
                <c:pt idx="495">
                  <c:v>37222</c:v>
                </c:pt>
                <c:pt idx="496">
                  <c:v>37223</c:v>
                </c:pt>
                <c:pt idx="497">
                  <c:v>37224</c:v>
                </c:pt>
                <c:pt idx="498">
                  <c:v>37225</c:v>
                </c:pt>
                <c:pt idx="499">
                  <c:v>37228</c:v>
                </c:pt>
                <c:pt idx="500">
                  <c:v>37229</c:v>
                </c:pt>
                <c:pt idx="501">
                  <c:v>37230</c:v>
                </c:pt>
                <c:pt idx="502">
                  <c:v>37231</c:v>
                </c:pt>
                <c:pt idx="503">
                  <c:v>37232</c:v>
                </c:pt>
                <c:pt idx="504">
                  <c:v>37235</c:v>
                </c:pt>
                <c:pt idx="505">
                  <c:v>37236</c:v>
                </c:pt>
                <c:pt idx="506">
                  <c:v>37237</c:v>
                </c:pt>
                <c:pt idx="507">
                  <c:v>37238</c:v>
                </c:pt>
                <c:pt idx="508">
                  <c:v>37239</c:v>
                </c:pt>
                <c:pt idx="509">
                  <c:v>37242</c:v>
                </c:pt>
                <c:pt idx="510">
                  <c:v>37243</c:v>
                </c:pt>
                <c:pt idx="511">
                  <c:v>37244</c:v>
                </c:pt>
                <c:pt idx="512">
                  <c:v>37245</c:v>
                </c:pt>
                <c:pt idx="513">
                  <c:v>37246</c:v>
                </c:pt>
                <c:pt idx="514">
                  <c:v>37249</c:v>
                </c:pt>
                <c:pt idx="515">
                  <c:v>37250</c:v>
                </c:pt>
                <c:pt idx="516">
                  <c:v>37251</c:v>
                </c:pt>
                <c:pt idx="517">
                  <c:v>37252</c:v>
                </c:pt>
                <c:pt idx="518">
                  <c:v>37253</c:v>
                </c:pt>
                <c:pt idx="519">
                  <c:v>37256</c:v>
                </c:pt>
                <c:pt idx="520">
                  <c:v>37257</c:v>
                </c:pt>
                <c:pt idx="521">
                  <c:v>37258</c:v>
                </c:pt>
                <c:pt idx="522">
                  <c:v>37259</c:v>
                </c:pt>
                <c:pt idx="523">
                  <c:v>37260</c:v>
                </c:pt>
                <c:pt idx="524">
                  <c:v>37263</c:v>
                </c:pt>
                <c:pt idx="525">
                  <c:v>37264</c:v>
                </c:pt>
                <c:pt idx="526">
                  <c:v>37265</c:v>
                </c:pt>
                <c:pt idx="527">
                  <c:v>37266</c:v>
                </c:pt>
                <c:pt idx="528">
                  <c:v>37267</c:v>
                </c:pt>
                <c:pt idx="529">
                  <c:v>37270</c:v>
                </c:pt>
                <c:pt idx="530">
                  <c:v>37271</c:v>
                </c:pt>
                <c:pt idx="531">
                  <c:v>37272</c:v>
                </c:pt>
                <c:pt idx="532">
                  <c:v>37273</c:v>
                </c:pt>
                <c:pt idx="533">
                  <c:v>37274</c:v>
                </c:pt>
                <c:pt idx="534">
                  <c:v>37277</c:v>
                </c:pt>
                <c:pt idx="535">
                  <c:v>37278</c:v>
                </c:pt>
                <c:pt idx="536">
                  <c:v>37279</c:v>
                </c:pt>
                <c:pt idx="537">
                  <c:v>37280</c:v>
                </c:pt>
                <c:pt idx="538">
                  <c:v>37281</c:v>
                </c:pt>
                <c:pt idx="539">
                  <c:v>37284</c:v>
                </c:pt>
                <c:pt idx="540">
                  <c:v>37285</c:v>
                </c:pt>
                <c:pt idx="541">
                  <c:v>37286</c:v>
                </c:pt>
                <c:pt idx="542">
                  <c:v>37287</c:v>
                </c:pt>
                <c:pt idx="543">
                  <c:v>37288</c:v>
                </c:pt>
                <c:pt idx="544">
                  <c:v>37291</c:v>
                </c:pt>
                <c:pt idx="545">
                  <c:v>37292</c:v>
                </c:pt>
                <c:pt idx="546">
                  <c:v>37293</c:v>
                </c:pt>
                <c:pt idx="547">
                  <c:v>37294</c:v>
                </c:pt>
                <c:pt idx="548">
                  <c:v>37295</c:v>
                </c:pt>
                <c:pt idx="549">
                  <c:v>37298</c:v>
                </c:pt>
                <c:pt idx="550">
                  <c:v>37299</c:v>
                </c:pt>
                <c:pt idx="551">
                  <c:v>37300</c:v>
                </c:pt>
                <c:pt idx="552">
                  <c:v>37301</c:v>
                </c:pt>
                <c:pt idx="553">
                  <c:v>37302</c:v>
                </c:pt>
                <c:pt idx="554">
                  <c:v>37305</c:v>
                </c:pt>
                <c:pt idx="555">
                  <c:v>37306</c:v>
                </c:pt>
                <c:pt idx="556">
                  <c:v>37307</c:v>
                </c:pt>
                <c:pt idx="557">
                  <c:v>37308</c:v>
                </c:pt>
                <c:pt idx="558">
                  <c:v>37309</c:v>
                </c:pt>
                <c:pt idx="559">
                  <c:v>37312</c:v>
                </c:pt>
                <c:pt idx="560">
                  <c:v>37313</c:v>
                </c:pt>
                <c:pt idx="561">
                  <c:v>37314</c:v>
                </c:pt>
                <c:pt idx="562">
                  <c:v>37315</c:v>
                </c:pt>
                <c:pt idx="563">
                  <c:v>37316</c:v>
                </c:pt>
                <c:pt idx="564">
                  <c:v>37319</c:v>
                </c:pt>
                <c:pt idx="565">
                  <c:v>37320</c:v>
                </c:pt>
                <c:pt idx="566">
                  <c:v>37321</c:v>
                </c:pt>
                <c:pt idx="567">
                  <c:v>37322</c:v>
                </c:pt>
                <c:pt idx="568">
                  <c:v>37323</c:v>
                </c:pt>
                <c:pt idx="569">
                  <c:v>37326</c:v>
                </c:pt>
                <c:pt idx="570">
                  <c:v>37327</c:v>
                </c:pt>
                <c:pt idx="571">
                  <c:v>37328</c:v>
                </c:pt>
                <c:pt idx="572">
                  <c:v>37329</c:v>
                </c:pt>
                <c:pt idx="573">
                  <c:v>37330</c:v>
                </c:pt>
                <c:pt idx="574">
                  <c:v>37333</c:v>
                </c:pt>
                <c:pt idx="575">
                  <c:v>37334</c:v>
                </c:pt>
                <c:pt idx="576">
                  <c:v>37335</c:v>
                </c:pt>
                <c:pt idx="577">
                  <c:v>37336</c:v>
                </c:pt>
                <c:pt idx="578">
                  <c:v>37337</c:v>
                </c:pt>
                <c:pt idx="579">
                  <c:v>37340</c:v>
                </c:pt>
                <c:pt idx="580">
                  <c:v>37341</c:v>
                </c:pt>
                <c:pt idx="581">
                  <c:v>37342</c:v>
                </c:pt>
                <c:pt idx="582">
                  <c:v>37343</c:v>
                </c:pt>
                <c:pt idx="583">
                  <c:v>37344</c:v>
                </c:pt>
                <c:pt idx="584">
                  <c:v>37347</c:v>
                </c:pt>
                <c:pt idx="585">
                  <c:v>37348</c:v>
                </c:pt>
                <c:pt idx="586">
                  <c:v>37349</c:v>
                </c:pt>
                <c:pt idx="587">
                  <c:v>37350</c:v>
                </c:pt>
                <c:pt idx="588">
                  <c:v>37351</c:v>
                </c:pt>
                <c:pt idx="589">
                  <c:v>37354</c:v>
                </c:pt>
                <c:pt idx="590">
                  <c:v>37355</c:v>
                </c:pt>
                <c:pt idx="591">
                  <c:v>37356</c:v>
                </c:pt>
                <c:pt idx="592">
                  <c:v>37357</c:v>
                </c:pt>
                <c:pt idx="593">
                  <c:v>37358</c:v>
                </c:pt>
                <c:pt idx="594">
                  <c:v>37361</c:v>
                </c:pt>
                <c:pt idx="595">
                  <c:v>37362</c:v>
                </c:pt>
                <c:pt idx="596">
                  <c:v>37363</c:v>
                </c:pt>
                <c:pt idx="597">
                  <c:v>37364</c:v>
                </c:pt>
                <c:pt idx="598">
                  <c:v>37365</c:v>
                </c:pt>
                <c:pt idx="599">
                  <c:v>37368</c:v>
                </c:pt>
                <c:pt idx="600">
                  <c:v>37369</c:v>
                </c:pt>
                <c:pt idx="601">
                  <c:v>37370</c:v>
                </c:pt>
                <c:pt idx="602">
                  <c:v>37371</c:v>
                </c:pt>
                <c:pt idx="603">
                  <c:v>37372</c:v>
                </c:pt>
                <c:pt idx="604">
                  <c:v>37375</c:v>
                </c:pt>
                <c:pt idx="605">
                  <c:v>37376</c:v>
                </c:pt>
                <c:pt idx="606">
                  <c:v>37377</c:v>
                </c:pt>
                <c:pt idx="607">
                  <c:v>37378</c:v>
                </c:pt>
                <c:pt idx="608">
                  <c:v>37379</c:v>
                </c:pt>
                <c:pt idx="609">
                  <c:v>37382</c:v>
                </c:pt>
                <c:pt idx="610">
                  <c:v>37383</c:v>
                </c:pt>
                <c:pt idx="611">
                  <c:v>37384</c:v>
                </c:pt>
                <c:pt idx="612">
                  <c:v>37385</c:v>
                </c:pt>
                <c:pt idx="613">
                  <c:v>37386</c:v>
                </c:pt>
                <c:pt idx="614">
                  <c:v>37389</c:v>
                </c:pt>
                <c:pt idx="615">
                  <c:v>37390</c:v>
                </c:pt>
                <c:pt idx="616">
                  <c:v>37391</c:v>
                </c:pt>
                <c:pt idx="617">
                  <c:v>37392</c:v>
                </c:pt>
                <c:pt idx="618">
                  <c:v>37393</c:v>
                </c:pt>
                <c:pt idx="619">
                  <c:v>37396</c:v>
                </c:pt>
                <c:pt idx="620">
                  <c:v>37397</c:v>
                </c:pt>
                <c:pt idx="621">
                  <c:v>37398</c:v>
                </c:pt>
                <c:pt idx="622">
                  <c:v>37399</c:v>
                </c:pt>
                <c:pt idx="623">
                  <c:v>37400</c:v>
                </c:pt>
                <c:pt idx="624">
                  <c:v>37403</c:v>
                </c:pt>
                <c:pt idx="625">
                  <c:v>37404</c:v>
                </c:pt>
                <c:pt idx="626">
                  <c:v>37405</c:v>
                </c:pt>
                <c:pt idx="627">
                  <c:v>37406</c:v>
                </c:pt>
                <c:pt idx="628">
                  <c:v>37407</c:v>
                </c:pt>
                <c:pt idx="629">
                  <c:v>37410</c:v>
                </c:pt>
                <c:pt idx="630">
                  <c:v>37411</c:v>
                </c:pt>
                <c:pt idx="631">
                  <c:v>37412</c:v>
                </c:pt>
                <c:pt idx="632">
                  <c:v>37413</c:v>
                </c:pt>
                <c:pt idx="633">
                  <c:v>37414</c:v>
                </c:pt>
                <c:pt idx="634">
                  <c:v>37417</c:v>
                </c:pt>
                <c:pt idx="635">
                  <c:v>37418</c:v>
                </c:pt>
                <c:pt idx="636">
                  <c:v>37419</c:v>
                </c:pt>
                <c:pt idx="637">
                  <c:v>37420</c:v>
                </c:pt>
                <c:pt idx="638">
                  <c:v>37421</c:v>
                </c:pt>
                <c:pt idx="639">
                  <c:v>37424</c:v>
                </c:pt>
                <c:pt idx="640">
                  <c:v>37425</c:v>
                </c:pt>
                <c:pt idx="641">
                  <c:v>37426</c:v>
                </c:pt>
                <c:pt idx="642">
                  <c:v>37427</c:v>
                </c:pt>
                <c:pt idx="643">
                  <c:v>37428</c:v>
                </c:pt>
                <c:pt idx="644">
                  <c:v>37431</c:v>
                </c:pt>
                <c:pt idx="645">
                  <c:v>37432</c:v>
                </c:pt>
                <c:pt idx="646">
                  <c:v>37433</c:v>
                </c:pt>
                <c:pt idx="647">
                  <c:v>37434</c:v>
                </c:pt>
                <c:pt idx="648">
                  <c:v>37435</c:v>
                </c:pt>
                <c:pt idx="649">
                  <c:v>37438</c:v>
                </c:pt>
                <c:pt idx="650">
                  <c:v>37439</c:v>
                </c:pt>
                <c:pt idx="651">
                  <c:v>37440</c:v>
                </c:pt>
                <c:pt idx="652">
                  <c:v>37441</c:v>
                </c:pt>
                <c:pt idx="653">
                  <c:v>37442</c:v>
                </c:pt>
                <c:pt idx="654">
                  <c:v>37445</c:v>
                </c:pt>
                <c:pt idx="655">
                  <c:v>37446</c:v>
                </c:pt>
                <c:pt idx="656">
                  <c:v>37447</c:v>
                </c:pt>
                <c:pt idx="657">
                  <c:v>37448</c:v>
                </c:pt>
                <c:pt idx="658">
                  <c:v>37449</c:v>
                </c:pt>
                <c:pt idx="659">
                  <c:v>37452</c:v>
                </c:pt>
                <c:pt idx="660">
                  <c:v>37453</c:v>
                </c:pt>
                <c:pt idx="661">
                  <c:v>37454</c:v>
                </c:pt>
                <c:pt idx="662">
                  <c:v>37455</c:v>
                </c:pt>
                <c:pt idx="663">
                  <c:v>37456</c:v>
                </c:pt>
                <c:pt idx="664">
                  <c:v>37459</c:v>
                </c:pt>
                <c:pt idx="665">
                  <c:v>37460</c:v>
                </c:pt>
                <c:pt idx="666">
                  <c:v>37461</c:v>
                </c:pt>
                <c:pt idx="667">
                  <c:v>37462</c:v>
                </c:pt>
                <c:pt idx="668">
                  <c:v>37463</c:v>
                </c:pt>
                <c:pt idx="669">
                  <c:v>37466</c:v>
                </c:pt>
                <c:pt idx="670">
                  <c:v>37467</c:v>
                </c:pt>
                <c:pt idx="671">
                  <c:v>37468</c:v>
                </c:pt>
                <c:pt idx="672">
                  <c:v>37469</c:v>
                </c:pt>
                <c:pt idx="673">
                  <c:v>37470</c:v>
                </c:pt>
                <c:pt idx="674">
                  <c:v>37473</c:v>
                </c:pt>
                <c:pt idx="675">
                  <c:v>37474</c:v>
                </c:pt>
                <c:pt idx="676">
                  <c:v>37475</c:v>
                </c:pt>
                <c:pt idx="677">
                  <c:v>37476</c:v>
                </c:pt>
                <c:pt idx="678">
                  <c:v>37477</c:v>
                </c:pt>
                <c:pt idx="679">
                  <c:v>37480</c:v>
                </c:pt>
                <c:pt idx="680">
                  <c:v>37481</c:v>
                </c:pt>
                <c:pt idx="681">
                  <c:v>37482</c:v>
                </c:pt>
                <c:pt idx="682">
                  <c:v>37483</c:v>
                </c:pt>
                <c:pt idx="683">
                  <c:v>37484</c:v>
                </c:pt>
                <c:pt idx="684">
                  <c:v>37487</c:v>
                </c:pt>
                <c:pt idx="685">
                  <c:v>37488</c:v>
                </c:pt>
                <c:pt idx="686">
                  <c:v>37489</c:v>
                </c:pt>
                <c:pt idx="687">
                  <c:v>37490</c:v>
                </c:pt>
                <c:pt idx="688">
                  <c:v>37491</c:v>
                </c:pt>
                <c:pt idx="689">
                  <c:v>37494</c:v>
                </c:pt>
                <c:pt idx="690">
                  <c:v>37495</c:v>
                </c:pt>
                <c:pt idx="691">
                  <c:v>37496</c:v>
                </c:pt>
                <c:pt idx="692">
                  <c:v>37497</c:v>
                </c:pt>
                <c:pt idx="693">
                  <c:v>37498</c:v>
                </c:pt>
                <c:pt idx="694">
                  <c:v>37501</c:v>
                </c:pt>
                <c:pt idx="695">
                  <c:v>37502</c:v>
                </c:pt>
                <c:pt idx="696">
                  <c:v>37503</c:v>
                </c:pt>
                <c:pt idx="697">
                  <c:v>37504</c:v>
                </c:pt>
                <c:pt idx="698">
                  <c:v>37505</c:v>
                </c:pt>
                <c:pt idx="699">
                  <c:v>37508</c:v>
                </c:pt>
                <c:pt idx="700">
                  <c:v>37509</c:v>
                </c:pt>
                <c:pt idx="701">
                  <c:v>37510</c:v>
                </c:pt>
                <c:pt idx="702">
                  <c:v>37511</c:v>
                </c:pt>
                <c:pt idx="703">
                  <c:v>37512</c:v>
                </c:pt>
                <c:pt idx="704">
                  <c:v>37515</c:v>
                </c:pt>
                <c:pt idx="705">
                  <c:v>37516</c:v>
                </c:pt>
                <c:pt idx="706">
                  <c:v>37517</c:v>
                </c:pt>
                <c:pt idx="707">
                  <c:v>37518</c:v>
                </c:pt>
                <c:pt idx="708">
                  <c:v>37519</c:v>
                </c:pt>
                <c:pt idx="709">
                  <c:v>37522</c:v>
                </c:pt>
                <c:pt idx="710">
                  <c:v>37523</c:v>
                </c:pt>
                <c:pt idx="711">
                  <c:v>37524</c:v>
                </c:pt>
                <c:pt idx="712">
                  <c:v>37525</c:v>
                </c:pt>
                <c:pt idx="713">
                  <c:v>37526</c:v>
                </c:pt>
                <c:pt idx="714">
                  <c:v>37529</c:v>
                </c:pt>
                <c:pt idx="715">
                  <c:v>37530</c:v>
                </c:pt>
                <c:pt idx="716">
                  <c:v>37531</c:v>
                </c:pt>
                <c:pt idx="717">
                  <c:v>37532</c:v>
                </c:pt>
                <c:pt idx="718">
                  <c:v>37533</c:v>
                </c:pt>
                <c:pt idx="719">
                  <c:v>37536</c:v>
                </c:pt>
                <c:pt idx="720">
                  <c:v>37537</c:v>
                </c:pt>
                <c:pt idx="721">
                  <c:v>37538</c:v>
                </c:pt>
                <c:pt idx="722">
                  <c:v>37539</c:v>
                </c:pt>
                <c:pt idx="723">
                  <c:v>37540</c:v>
                </c:pt>
                <c:pt idx="724">
                  <c:v>37543</c:v>
                </c:pt>
                <c:pt idx="725">
                  <c:v>37544</c:v>
                </c:pt>
                <c:pt idx="726">
                  <c:v>37545</c:v>
                </c:pt>
                <c:pt idx="727">
                  <c:v>37546</c:v>
                </c:pt>
                <c:pt idx="728">
                  <c:v>37547</c:v>
                </c:pt>
                <c:pt idx="729">
                  <c:v>37550</c:v>
                </c:pt>
                <c:pt idx="730">
                  <c:v>37551</c:v>
                </c:pt>
                <c:pt idx="731">
                  <c:v>37552</c:v>
                </c:pt>
                <c:pt idx="732">
                  <c:v>37553</c:v>
                </c:pt>
                <c:pt idx="733">
                  <c:v>37554</c:v>
                </c:pt>
                <c:pt idx="734">
                  <c:v>37557</c:v>
                </c:pt>
                <c:pt idx="735">
                  <c:v>37558</c:v>
                </c:pt>
                <c:pt idx="736">
                  <c:v>37559</c:v>
                </c:pt>
                <c:pt idx="737">
                  <c:v>37560</c:v>
                </c:pt>
                <c:pt idx="738">
                  <c:v>37561</c:v>
                </c:pt>
                <c:pt idx="739">
                  <c:v>37564</c:v>
                </c:pt>
                <c:pt idx="740">
                  <c:v>37565</c:v>
                </c:pt>
                <c:pt idx="741">
                  <c:v>37566</c:v>
                </c:pt>
                <c:pt idx="742">
                  <c:v>37567</c:v>
                </c:pt>
                <c:pt idx="743">
                  <c:v>37568</c:v>
                </c:pt>
                <c:pt idx="744">
                  <c:v>37571</c:v>
                </c:pt>
                <c:pt idx="745">
                  <c:v>37572</c:v>
                </c:pt>
                <c:pt idx="746">
                  <c:v>37573</c:v>
                </c:pt>
                <c:pt idx="747">
                  <c:v>37574</c:v>
                </c:pt>
                <c:pt idx="748">
                  <c:v>37575</c:v>
                </c:pt>
                <c:pt idx="749">
                  <c:v>37578</c:v>
                </c:pt>
                <c:pt idx="750">
                  <c:v>37579</c:v>
                </c:pt>
                <c:pt idx="751">
                  <c:v>37580</c:v>
                </c:pt>
                <c:pt idx="752">
                  <c:v>37581</c:v>
                </c:pt>
                <c:pt idx="753">
                  <c:v>37582</c:v>
                </c:pt>
                <c:pt idx="754">
                  <c:v>37585</c:v>
                </c:pt>
                <c:pt idx="755">
                  <c:v>37586</c:v>
                </c:pt>
                <c:pt idx="756">
                  <c:v>37587</c:v>
                </c:pt>
                <c:pt idx="757">
                  <c:v>37588</c:v>
                </c:pt>
                <c:pt idx="758">
                  <c:v>37589</c:v>
                </c:pt>
                <c:pt idx="759">
                  <c:v>37592</c:v>
                </c:pt>
                <c:pt idx="760">
                  <c:v>37593</c:v>
                </c:pt>
                <c:pt idx="761">
                  <c:v>37594</c:v>
                </c:pt>
                <c:pt idx="762">
                  <c:v>37595</c:v>
                </c:pt>
                <c:pt idx="763">
                  <c:v>37596</c:v>
                </c:pt>
                <c:pt idx="764">
                  <c:v>37599</c:v>
                </c:pt>
                <c:pt idx="765">
                  <c:v>37600</c:v>
                </c:pt>
                <c:pt idx="766">
                  <c:v>37601</c:v>
                </c:pt>
                <c:pt idx="767">
                  <c:v>37602</c:v>
                </c:pt>
                <c:pt idx="768">
                  <c:v>37603</c:v>
                </c:pt>
                <c:pt idx="769">
                  <c:v>37606</c:v>
                </c:pt>
                <c:pt idx="770">
                  <c:v>37607</c:v>
                </c:pt>
                <c:pt idx="771">
                  <c:v>37608</c:v>
                </c:pt>
                <c:pt idx="772">
                  <c:v>37609</c:v>
                </c:pt>
                <c:pt idx="773">
                  <c:v>37610</c:v>
                </c:pt>
                <c:pt idx="774">
                  <c:v>37613</c:v>
                </c:pt>
                <c:pt idx="775">
                  <c:v>37614</c:v>
                </c:pt>
                <c:pt idx="776">
                  <c:v>37615</c:v>
                </c:pt>
                <c:pt idx="777">
                  <c:v>37616</c:v>
                </c:pt>
                <c:pt idx="778">
                  <c:v>37617</c:v>
                </c:pt>
                <c:pt idx="779">
                  <c:v>37620</c:v>
                </c:pt>
                <c:pt idx="780">
                  <c:v>37621</c:v>
                </c:pt>
                <c:pt idx="781">
                  <c:v>37622</c:v>
                </c:pt>
                <c:pt idx="782">
                  <c:v>37623</c:v>
                </c:pt>
                <c:pt idx="783">
                  <c:v>37624</c:v>
                </c:pt>
                <c:pt idx="784">
                  <c:v>37627</c:v>
                </c:pt>
                <c:pt idx="785">
                  <c:v>37628</c:v>
                </c:pt>
                <c:pt idx="786">
                  <c:v>37629</c:v>
                </c:pt>
                <c:pt idx="787">
                  <c:v>37630</c:v>
                </c:pt>
                <c:pt idx="788">
                  <c:v>37631</c:v>
                </c:pt>
                <c:pt idx="789">
                  <c:v>37634</c:v>
                </c:pt>
                <c:pt idx="790">
                  <c:v>37635</c:v>
                </c:pt>
                <c:pt idx="791">
                  <c:v>37636</c:v>
                </c:pt>
                <c:pt idx="792">
                  <c:v>37637</c:v>
                </c:pt>
                <c:pt idx="793">
                  <c:v>37638</c:v>
                </c:pt>
                <c:pt idx="794">
                  <c:v>37641</c:v>
                </c:pt>
                <c:pt idx="795">
                  <c:v>37642</c:v>
                </c:pt>
                <c:pt idx="796">
                  <c:v>37643</c:v>
                </c:pt>
                <c:pt idx="797">
                  <c:v>37644</c:v>
                </c:pt>
                <c:pt idx="798">
                  <c:v>37645</c:v>
                </c:pt>
                <c:pt idx="799">
                  <c:v>37648</c:v>
                </c:pt>
                <c:pt idx="800">
                  <c:v>37649</c:v>
                </c:pt>
                <c:pt idx="801">
                  <c:v>37650</c:v>
                </c:pt>
                <c:pt idx="802">
                  <c:v>37651</c:v>
                </c:pt>
                <c:pt idx="803">
                  <c:v>37652</c:v>
                </c:pt>
                <c:pt idx="804">
                  <c:v>37655</c:v>
                </c:pt>
                <c:pt idx="805">
                  <c:v>37656</c:v>
                </c:pt>
                <c:pt idx="806">
                  <c:v>37657</c:v>
                </c:pt>
                <c:pt idx="807">
                  <c:v>37658</c:v>
                </c:pt>
                <c:pt idx="808">
                  <c:v>37659</c:v>
                </c:pt>
                <c:pt idx="809">
                  <c:v>37662</c:v>
                </c:pt>
                <c:pt idx="810">
                  <c:v>37663</c:v>
                </c:pt>
                <c:pt idx="811">
                  <c:v>37664</c:v>
                </c:pt>
                <c:pt idx="812">
                  <c:v>37665</c:v>
                </c:pt>
                <c:pt idx="813">
                  <c:v>37666</c:v>
                </c:pt>
                <c:pt idx="814">
                  <c:v>37669</c:v>
                </c:pt>
                <c:pt idx="815">
                  <c:v>37670</c:v>
                </c:pt>
                <c:pt idx="816">
                  <c:v>37671</c:v>
                </c:pt>
                <c:pt idx="817">
                  <c:v>37672</c:v>
                </c:pt>
                <c:pt idx="818">
                  <c:v>37673</c:v>
                </c:pt>
                <c:pt idx="819">
                  <c:v>37676</c:v>
                </c:pt>
                <c:pt idx="820">
                  <c:v>37677</c:v>
                </c:pt>
                <c:pt idx="821">
                  <c:v>37678</c:v>
                </c:pt>
                <c:pt idx="822">
                  <c:v>37679</c:v>
                </c:pt>
                <c:pt idx="823">
                  <c:v>37680</c:v>
                </c:pt>
                <c:pt idx="824">
                  <c:v>37683</c:v>
                </c:pt>
                <c:pt idx="825">
                  <c:v>37684</c:v>
                </c:pt>
                <c:pt idx="826">
                  <c:v>37685</c:v>
                </c:pt>
                <c:pt idx="827">
                  <c:v>37686</c:v>
                </c:pt>
                <c:pt idx="828">
                  <c:v>37687</c:v>
                </c:pt>
                <c:pt idx="829">
                  <c:v>37690</c:v>
                </c:pt>
                <c:pt idx="830">
                  <c:v>37691</c:v>
                </c:pt>
                <c:pt idx="831">
                  <c:v>37692</c:v>
                </c:pt>
                <c:pt idx="832">
                  <c:v>37693</c:v>
                </c:pt>
                <c:pt idx="833">
                  <c:v>37694</c:v>
                </c:pt>
                <c:pt idx="834">
                  <c:v>37697</c:v>
                </c:pt>
                <c:pt idx="835">
                  <c:v>37698</c:v>
                </c:pt>
                <c:pt idx="836">
                  <c:v>37699</c:v>
                </c:pt>
                <c:pt idx="837">
                  <c:v>37700</c:v>
                </c:pt>
                <c:pt idx="838">
                  <c:v>37701</c:v>
                </c:pt>
                <c:pt idx="839">
                  <c:v>37704</c:v>
                </c:pt>
                <c:pt idx="840">
                  <c:v>37705</c:v>
                </c:pt>
                <c:pt idx="841">
                  <c:v>37706</c:v>
                </c:pt>
                <c:pt idx="842">
                  <c:v>37707</c:v>
                </c:pt>
                <c:pt idx="843">
                  <c:v>37708</c:v>
                </c:pt>
                <c:pt idx="844">
                  <c:v>37711</c:v>
                </c:pt>
                <c:pt idx="845">
                  <c:v>37712</c:v>
                </c:pt>
                <c:pt idx="846">
                  <c:v>37713</c:v>
                </c:pt>
                <c:pt idx="847">
                  <c:v>37714</c:v>
                </c:pt>
                <c:pt idx="848">
                  <c:v>37715</c:v>
                </c:pt>
                <c:pt idx="849">
                  <c:v>37718</c:v>
                </c:pt>
                <c:pt idx="850">
                  <c:v>37719</c:v>
                </c:pt>
                <c:pt idx="851">
                  <c:v>37720</c:v>
                </c:pt>
                <c:pt idx="852">
                  <c:v>37721</c:v>
                </c:pt>
                <c:pt idx="853">
                  <c:v>37722</c:v>
                </c:pt>
                <c:pt idx="854">
                  <c:v>37725</c:v>
                </c:pt>
                <c:pt idx="855">
                  <c:v>37726</c:v>
                </c:pt>
                <c:pt idx="856">
                  <c:v>37727</c:v>
                </c:pt>
                <c:pt idx="857">
                  <c:v>37728</c:v>
                </c:pt>
                <c:pt idx="858">
                  <c:v>37729</c:v>
                </c:pt>
                <c:pt idx="859">
                  <c:v>37732</c:v>
                </c:pt>
                <c:pt idx="860">
                  <c:v>37733</c:v>
                </c:pt>
                <c:pt idx="861">
                  <c:v>37734</c:v>
                </c:pt>
                <c:pt idx="862">
                  <c:v>37735</c:v>
                </c:pt>
                <c:pt idx="863">
                  <c:v>37736</c:v>
                </c:pt>
                <c:pt idx="864">
                  <c:v>37739</c:v>
                </c:pt>
                <c:pt idx="865">
                  <c:v>37740</c:v>
                </c:pt>
                <c:pt idx="866">
                  <c:v>37741</c:v>
                </c:pt>
                <c:pt idx="867">
                  <c:v>37742</c:v>
                </c:pt>
                <c:pt idx="868">
                  <c:v>37743</c:v>
                </c:pt>
                <c:pt idx="869">
                  <c:v>37746</c:v>
                </c:pt>
                <c:pt idx="870">
                  <c:v>37747</c:v>
                </c:pt>
                <c:pt idx="871">
                  <c:v>37748</c:v>
                </c:pt>
                <c:pt idx="872">
                  <c:v>37749</c:v>
                </c:pt>
                <c:pt idx="873">
                  <c:v>37750</c:v>
                </c:pt>
                <c:pt idx="874">
                  <c:v>37753</c:v>
                </c:pt>
                <c:pt idx="875">
                  <c:v>37754</c:v>
                </c:pt>
                <c:pt idx="876">
                  <c:v>37755</c:v>
                </c:pt>
                <c:pt idx="877">
                  <c:v>37756</c:v>
                </c:pt>
                <c:pt idx="878">
                  <c:v>37757</c:v>
                </c:pt>
                <c:pt idx="879">
                  <c:v>37760</c:v>
                </c:pt>
                <c:pt idx="880">
                  <c:v>37761</c:v>
                </c:pt>
                <c:pt idx="881">
                  <c:v>37762</c:v>
                </c:pt>
                <c:pt idx="882">
                  <c:v>37763</c:v>
                </c:pt>
                <c:pt idx="883">
                  <c:v>37764</c:v>
                </c:pt>
                <c:pt idx="884">
                  <c:v>37767</c:v>
                </c:pt>
                <c:pt idx="885">
                  <c:v>37768</c:v>
                </c:pt>
                <c:pt idx="886">
                  <c:v>37769</c:v>
                </c:pt>
                <c:pt idx="887">
                  <c:v>37770</c:v>
                </c:pt>
                <c:pt idx="888">
                  <c:v>37771</c:v>
                </c:pt>
                <c:pt idx="889">
                  <c:v>37774</c:v>
                </c:pt>
                <c:pt idx="890">
                  <c:v>37775</c:v>
                </c:pt>
                <c:pt idx="891">
                  <c:v>37776</c:v>
                </c:pt>
                <c:pt idx="892">
                  <c:v>37777</c:v>
                </c:pt>
                <c:pt idx="893">
                  <c:v>37778</c:v>
                </c:pt>
                <c:pt idx="894">
                  <c:v>37781</c:v>
                </c:pt>
                <c:pt idx="895">
                  <c:v>37782</c:v>
                </c:pt>
                <c:pt idx="896">
                  <c:v>37783</c:v>
                </c:pt>
                <c:pt idx="897">
                  <c:v>37784</c:v>
                </c:pt>
                <c:pt idx="898">
                  <c:v>37785</c:v>
                </c:pt>
                <c:pt idx="899">
                  <c:v>37788</c:v>
                </c:pt>
                <c:pt idx="900">
                  <c:v>37789</c:v>
                </c:pt>
                <c:pt idx="901">
                  <c:v>37790</c:v>
                </c:pt>
                <c:pt idx="902">
                  <c:v>37791</c:v>
                </c:pt>
                <c:pt idx="903">
                  <c:v>37792</c:v>
                </c:pt>
                <c:pt idx="904">
                  <c:v>37795</c:v>
                </c:pt>
                <c:pt idx="905">
                  <c:v>37796</c:v>
                </c:pt>
                <c:pt idx="906">
                  <c:v>37797</c:v>
                </c:pt>
                <c:pt idx="907">
                  <c:v>37798</c:v>
                </c:pt>
                <c:pt idx="908">
                  <c:v>37799</c:v>
                </c:pt>
                <c:pt idx="909">
                  <c:v>37802</c:v>
                </c:pt>
                <c:pt idx="910">
                  <c:v>37803</c:v>
                </c:pt>
                <c:pt idx="911">
                  <c:v>37804</c:v>
                </c:pt>
                <c:pt idx="912">
                  <c:v>37805</c:v>
                </c:pt>
                <c:pt idx="913">
                  <c:v>37806</c:v>
                </c:pt>
                <c:pt idx="914">
                  <c:v>37809</c:v>
                </c:pt>
                <c:pt idx="915">
                  <c:v>37810</c:v>
                </c:pt>
                <c:pt idx="916">
                  <c:v>37811</c:v>
                </c:pt>
                <c:pt idx="917">
                  <c:v>37812</c:v>
                </c:pt>
                <c:pt idx="918">
                  <c:v>37813</c:v>
                </c:pt>
                <c:pt idx="919">
                  <c:v>37816</c:v>
                </c:pt>
                <c:pt idx="920">
                  <c:v>37817</c:v>
                </c:pt>
                <c:pt idx="921">
                  <c:v>37818</c:v>
                </c:pt>
                <c:pt idx="922">
                  <c:v>37819</c:v>
                </c:pt>
                <c:pt idx="923">
                  <c:v>37820</c:v>
                </c:pt>
                <c:pt idx="924">
                  <c:v>37823</c:v>
                </c:pt>
                <c:pt idx="925">
                  <c:v>37824</c:v>
                </c:pt>
                <c:pt idx="926">
                  <c:v>37825</c:v>
                </c:pt>
                <c:pt idx="927">
                  <c:v>37826</c:v>
                </c:pt>
                <c:pt idx="928">
                  <c:v>37827</c:v>
                </c:pt>
                <c:pt idx="929">
                  <c:v>37830</c:v>
                </c:pt>
                <c:pt idx="930">
                  <c:v>37831</c:v>
                </c:pt>
                <c:pt idx="931">
                  <c:v>37832</c:v>
                </c:pt>
                <c:pt idx="932">
                  <c:v>37833</c:v>
                </c:pt>
                <c:pt idx="933">
                  <c:v>37834</c:v>
                </c:pt>
                <c:pt idx="934">
                  <c:v>37837</c:v>
                </c:pt>
                <c:pt idx="935">
                  <c:v>37838</c:v>
                </c:pt>
                <c:pt idx="936">
                  <c:v>37839</c:v>
                </c:pt>
                <c:pt idx="937">
                  <c:v>37840</c:v>
                </c:pt>
                <c:pt idx="938">
                  <c:v>37841</c:v>
                </c:pt>
                <c:pt idx="939">
                  <c:v>37844</c:v>
                </c:pt>
                <c:pt idx="940">
                  <c:v>37845</c:v>
                </c:pt>
                <c:pt idx="941">
                  <c:v>37846</c:v>
                </c:pt>
                <c:pt idx="942">
                  <c:v>37847</c:v>
                </c:pt>
                <c:pt idx="943">
                  <c:v>37848</c:v>
                </c:pt>
                <c:pt idx="944">
                  <c:v>37851</c:v>
                </c:pt>
                <c:pt idx="945">
                  <c:v>37852</c:v>
                </c:pt>
                <c:pt idx="946">
                  <c:v>37853</c:v>
                </c:pt>
                <c:pt idx="947">
                  <c:v>37854</c:v>
                </c:pt>
                <c:pt idx="948">
                  <c:v>37855</c:v>
                </c:pt>
                <c:pt idx="949">
                  <c:v>37858</c:v>
                </c:pt>
                <c:pt idx="950">
                  <c:v>37859</c:v>
                </c:pt>
                <c:pt idx="951">
                  <c:v>37860</c:v>
                </c:pt>
                <c:pt idx="952">
                  <c:v>37861</c:v>
                </c:pt>
                <c:pt idx="953">
                  <c:v>37862</c:v>
                </c:pt>
                <c:pt idx="954">
                  <c:v>37865</c:v>
                </c:pt>
                <c:pt idx="955">
                  <c:v>37866</c:v>
                </c:pt>
                <c:pt idx="956">
                  <c:v>37867</c:v>
                </c:pt>
                <c:pt idx="957">
                  <c:v>37868</c:v>
                </c:pt>
                <c:pt idx="958">
                  <c:v>37869</c:v>
                </c:pt>
                <c:pt idx="959">
                  <c:v>37872</c:v>
                </c:pt>
                <c:pt idx="960">
                  <c:v>37873</c:v>
                </c:pt>
                <c:pt idx="961">
                  <c:v>37874</c:v>
                </c:pt>
                <c:pt idx="962">
                  <c:v>37875</c:v>
                </c:pt>
                <c:pt idx="963">
                  <c:v>37876</c:v>
                </c:pt>
                <c:pt idx="964">
                  <c:v>37879</c:v>
                </c:pt>
                <c:pt idx="965">
                  <c:v>37880</c:v>
                </c:pt>
                <c:pt idx="966">
                  <c:v>37881</c:v>
                </c:pt>
                <c:pt idx="967">
                  <c:v>37882</c:v>
                </c:pt>
                <c:pt idx="968">
                  <c:v>37883</c:v>
                </c:pt>
                <c:pt idx="969">
                  <c:v>37886</c:v>
                </c:pt>
                <c:pt idx="970">
                  <c:v>37887</c:v>
                </c:pt>
                <c:pt idx="971">
                  <c:v>37888</c:v>
                </c:pt>
                <c:pt idx="972">
                  <c:v>37889</c:v>
                </c:pt>
                <c:pt idx="973">
                  <c:v>37890</c:v>
                </c:pt>
                <c:pt idx="974">
                  <c:v>37893</c:v>
                </c:pt>
                <c:pt idx="975">
                  <c:v>37894</c:v>
                </c:pt>
                <c:pt idx="976">
                  <c:v>37895</c:v>
                </c:pt>
                <c:pt idx="977">
                  <c:v>37896</c:v>
                </c:pt>
                <c:pt idx="978">
                  <c:v>37897</c:v>
                </c:pt>
                <c:pt idx="979">
                  <c:v>37900</c:v>
                </c:pt>
                <c:pt idx="980">
                  <c:v>37901</c:v>
                </c:pt>
                <c:pt idx="981">
                  <c:v>37902</c:v>
                </c:pt>
                <c:pt idx="982">
                  <c:v>37903</c:v>
                </c:pt>
                <c:pt idx="983">
                  <c:v>37904</c:v>
                </c:pt>
                <c:pt idx="984">
                  <c:v>37907</c:v>
                </c:pt>
                <c:pt idx="985">
                  <c:v>37908</c:v>
                </c:pt>
                <c:pt idx="986">
                  <c:v>37909</c:v>
                </c:pt>
                <c:pt idx="987">
                  <c:v>37910</c:v>
                </c:pt>
                <c:pt idx="988">
                  <c:v>37911</c:v>
                </c:pt>
                <c:pt idx="989">
                  <c:v>37914</c:v>
                </c:pt>
                <c:pt idx="990">
                  <c:v>37915</c:v>
                </c:pt>
                <c:pt idx="991">
                  <c:v>37916</c:v>
                </c:pt>
                <c:pt idx="992">
                  <c:v>37917</c:v>
                </c:pt>
                <c:pt idx="993">
                  <c:v>37918</c:v>
                </c:pt>
                <c:pt idx="994">
                  <c:v>37921</c:v>
                </c:pt>
                <c:pt idx="995">
                  <c:v>37922</c:v>
                </c:pt>
                <c:pt idx="996">
                  <c:v>37923</c:v>
                </c:pt>
                <c:pt idx="997">
                  <c:v>37924</c:v>
                </c:pt>
                <c:pt idx="998">
                  <c:v>37925</c:v>
                </c:pt>
                <c:pt idx="999">
                  <c:v>37928</c:v>
                </c:pt>
                <c:pt idx="1000">
                  <c:v>37929</c:v>
                </c:pt>
                <c:pt idx="1001">
                  <c:v>37930</c:v>
                </c:pt>
                <c:pt idx="1002">
                  <c:v>37931</c:v>
                </c:pt>
                <c:pt idx="1003">
                  <c:v>37932</c:v>
                </c:pt>
                <c:pt idx="1004">
                  <c:v>37935</c:v>
                </c:pt>
                <c:pt idx="1005">
                  <c:v>37936</c:v>
                </c:pt>
                <c:pt idx="1006">
                  <c:v>37937</c:v>
                </c:pt>
                <c:pt idx="1007">
                  <c:v>37938</c:v>
                </c:pt>
                <c:pt idx="1008">
                  <c:v>37939</c:v>
                </c:pt>
                <c:pt idx="1009">
                  <c:v>37942</c:v>
                </c:pt>
                <c:pt idx="1010">
                  <c:v>37943</c:v>
                </c:pt>
                <c:pt idx="1011">
                  <c:v>37944</c:v>
                </c:pt>
                <c:pt idx="1012">
                  <c:v>37945</c:v>
                </c:pt>
                <c:pt idx="1013">
                  <c:v>37946</c:v>
                </c:pt>
                <c:pt idx="1014">
                  <c:v>37949</c:v>
                </c:pt>
                <c:pt idx="1015">
                  <c:v>37950</c:v>
                </c:pt>
                <c:pt idx="1016">
                  <c:v>37951</c:v>
                </c:pt>
                <c:pt idx="1017">
                  <c:v>37952</c:v>
                </c:pt>
                <c:pt idx="1018">
                  <c:v>37953</c:v>
                </c:pt>
                <c:pt idx="1019">
                  <c:v>37956</c:v>
                </c:pt>
                <c:pt idx="1020">
                  <c:v>37957</c:v>
                </c:pt>
                <c:pt idx="1021">
                  <c:v>37958</c:v>
                </c:pt>
                <c:pt idx="1022">
                  <c:v>37959</c:v>
                </c:pt>
                <c:pt idx="1023">
                  <c:v>37960</c:v>
                </c:pt>
                <c:pt idx="1024">
                  <c:v>37963</c:v>
                </c:pt>
                <c:pt idx="1025">
                  <c:v>37964</c:v>
                </c:pt>
                <c:pt idx="1026">
                  <c:v>37965</c:v>
                </c:pt>
                <c:pt idx="1027">
                  <c:v>37966</c:v>
                </c:pt>
                <c:pt idx="1028">
                  <c:v>37967</c:v>
                </c:pt>
                <c:pt idx="1029">
                  <c:v>37970</c:v>
                </c:pt>
                <c:pt idx="1030">
                  <c:v>37971</c:v>
                </c:pt>
                <c:pt idx="1031">
                  <c:v>37972</c:v>
                </c:pt>
                <c:pt idx="1032">
                  <c:v>37973</c:v>
                </c:pt>
                <c:pt idx="1033">
                  <c:v>37974</c:v>
                </c:pt>
                <c:pt idx="1034">
                  <c:v>37977</c:v>
                </c:pt>
                <c:pt idx="1035">
                  <c:v>37978</c:v>
                </c:pt>
                <c:pt idx="1036">
                  <c:v>37979</c:v>
                </c:pt>
                <c:pt idx="1037">
                  <c:v>37980</c:v>
                </c:pt>
                <c:pt idx="1038">
                  <c:v>37981</c:v>
                </c:pt>
                <c:pt idx="1039">
                  <c:v>37984</c:v>
                </c:pt>
                <c:pt idx="1040">
                  <c:v>37985</c:v>
                </c:pt>
                <c:pt idx="1041">
                  <c:v>37986</c:v>
                </c:pt>
                <c:pt idx="1042">
                  <c:v>37987</c:v>
                </c:pt>
                <c:pt idx="1043">
                  <c:v>37988</c:v>
                </c:pt>
                <c:pt idx="1044">
                  <c:v>37991</c:v>
                </c:pt>
                <c:pt idx="1045">
                  <c:v>37992</c:v>
                </c:pt>
                <c:pt idx="1046">
                  <c:v>37993</c:v>
                </c:pt>
                <c:pt idx="1047">
                  <c:v>37994</c:v>
                </c:pt>
                <c:pt idx="1048">
                  <c:v>37995</c:v>
                </c:pt>
                <c:pt idx="1049">
                  <c:v>37998</c:v>
                </c:pt>
                <c:pt idx="1050">
                  <c:v>37999</c:v>
                </c:pt>
                <c:pt idx="1051">
                  <c:v>38000</c:v>
                </c:pt>
                <c:pt idx="1052">
                  <c:v>38001</c:v>
                </c:pt>
                <c:pt idx="1053">
                  <c:v>38002</c:v>
                </c:pt>
                <c:pt idx="1054">
                  <c:v>38005</c:v>
                </c:pt>
                <c:pt idx="1055">
                  <c:v>38006</c:v>
                </c:pt>
                <c:pt idx="1056">
                  <c:v>38007</c:v>
                </c:pt>
                <c:pt idx="1057">
                  <c:v>38008</c:v>
                </c:pt>
                <c:pt idx="1058">
                  <c:v>38009</c:v>
                </c:pt>
                <c:pt idx="1059">
                  <c:v>38012</c:v>
                </c:pt>
                <c:pt idx="1060">
                  <c:v>38013</c:v>
                </c:pt>
                <c:pt idx="1061">
                  <c:v>38014</c:v>
                </c:pt>
                <c:pt idx="1062">
                  <c:v>38015</c:v>
                </c:pt>
                <c:pt idx="1063">
                  <c:v>38016</c:v>
                </c:pt>
                <c:pt idx="1064">
                  <c:v>38019</c:v>
                </c:pt>
                <c:pt idx="1065">
                  <c:v>38020</c:v>
                </c:pt>
                <c:pt idx="1066">
                  <c:v>38021</c:v>
                </c:pt>
                <c:pt idx="1067">
                  <c:v>38022</c:v>
                </c:pt>
                <c:pt idx="1068">
                  <c:v>38023</c:v>
                </c:pt>
                <c:pt idx="1069">
                  <c:v>38026</c:v>
                </c:pt>
                <c:pt idx="1070">
                  <c:v>38027</c:v>
                </c:pt>
                <c:pt idx="1071">
                  <c:v>38028</c:v>
                </c:pt>
                <c:pt idx="1072">
                  <c:v>38029</c:v>
                </c:pt>
                <c:pt idx="1073">
                  <c:v>38030</c:v>
                </c:pt>
                <c:pt idx="1074">
                  <c:v>38033</c:v>
                </c:pt>
                <c:pt idx="1075">
                  <c:v>38034</c:v>
                </c:pt>
                <c:pt idx="1076">
                  <c:v>38035</c:v>
                </c:pt>
                <c:pt idx="1077">
                  <c:v>38036</c:v>
                </c:pt>
                <c:pt idx="1078">
                  <c:v>38037</c:v>
                </c:pt>
                <c:pt idx="1079">
                  <c:v>38040</c:v>
                </c:pt>
                <c:pt idx="1080">
                  <c:v>38041</c:v>
                </c:pt>
                <c:pt idx="1081">
                  <c:v>38042</c:v>
                </c:pt>
                <c:pt idx="1082">
                  <c:v>38043</c:v>
                </c:pt>
                <c:pt idx="1083">
                  <c:v>38044</c:v>
                </c:pt>
                <c:pt idx="1084">
                  <c:v>38047</c:v>
                </c:pt>
                <c:pt idx="1085">
                  <c:v>38048</c:v>
                </c:pt>
                <c:pt idx="1086">
                  <c:v>38049</c:v>
                </c:pt>
                <c:pt idx="1087">
                  <c:v>38050</c:v>
                </c:pt>
                <c:pt idx="1088">
                  <c:v>38051</c:v>
                </c:pt>
                <c:pt idx="1089">
                  <c:v>38054</c:v>
                </c:pt>
                <c:pt idx="1090">
                  <c:v>38055</c:v>
                </c:pt>
                <c:pt idx="1091">
                  <c:v>38056</c:v>
                </c:pt>
                <c:pt idx="1092">
                  <c:v>38057</c:v>
                </c:pt>
                <c:pt idx="1093">
                  <c:v>38058</c:v>
                </c:pt>
                <c:pt idx="1094">
                  <c:v>38061</c:v>
                </c:pt>
                <c:pt idx="1095">
                  <c:v>38062</c:v>
                </c:pt>
                <c:pt idx="1096">
                  <c:v>38063</c:v>
                </c:pt>
                <c:pt idx="1097">
                  <c:v>38064</c:v>
                </c:pt>
                <c:pt idx="1098">
                  <c:v>38065</c:v>
                </c:pt>
                <c:pt idx="1099">
                  <c:v>38068</c:v>
                </c:pt>
                <c:pt idx="1100">
                  <c:v>38069</c:v>
                </c:pt>
                <c:pt idx="1101">
                  <c:v>38070</c:v>
                </c:pt>
                <c:pt idx="1102">
                  <c:v>38071</c:v>
                </c:pt>
                <c:pt idx="1103">
                  <c:v>38072</c:v>
                </c:pt>
                <c:pt idx="1104">
                  <c:v>38075</c:v>
                </c:pt>
                <c:pt idx="1105">
                  <c:v>38076</c:v>
                </c:pt>
                <c:pt idx="1106">
                  <c:v>38077</c:v>
                </c:pt>
                <c:pt idx="1107">
                  <c:v>38078</c:v>
                </c:pt>
                <c:pt idx="1108">
                  <c:v>38079</c:v>
                </c:pt>
                <c:pt idx="1109">
                  <c:v>38082</c:v>
                </c:pt>
                <c:pt idx="1110">
                  <c:v>38083</c:v>
                </c:pt>
                <c:pt idx="1111">
                  <c:v>38084</c:v>
                </c:pt>
                <c:pt idx="1112">
                  <c:v>38085</c:v>
                </c:pt>
                <c:pt idx="1113">
                  <c:v>38086</c:v>
                </c:pt>
                <c:pt idx="1114">
                  <c:v>38089</c:v>
                </c:pt>
                <c:pt idx="1115">
                  <c:v>38090</c:v>
                </c:pt>
                <c:pt idx="1116">
                  <c:v>38091</c:v>
                </c:pt>
                <c:pt idx="1117">
                  <c:v>38092</c:v>
                </c:pt>
                <c:pt idx="1118">
                  <c:v>38093</c:v>
                </c:pt>
                <c:pt idx="1119">
                  <c:v>38096</c:v>
                </c:pt>
                <c:pt idx="1120">
                  <c:v>38097</c:v>
                </c:pt>
                <c:pt idx="1121">
                  <c:v>38098</c:v>
                </c:pt>
                <c:pt idx="1122">
                  <c:v>38099</c:v>
                </c:pt>
                <c:pt idx="1123">
                  <c:v>38100</c:v>
                </c:pt>
                <c:pt idx="1124">
                  <c:v>38103</c:v>
                </c:pt>
                <c:pt idx="1125">
                  <c:v>38104</c:v>
                </c:pt>
                <c:pt idx="1126">
                  <c:v>38105</c:v>
                </c:pt>
                <c:pt idx="1127">
                  <c:v>38106</c:v>
                </c:pt>
                <c:pt idx="1128">
                  <c:v>38107</c:v>
                </c:pt>
                <c:pt idx="1129">
                  <c:v>38110</c:v>
                </c:pt>
                <c:pt idx="1130">
                  <c:v>38111</c:v>
                </c:pt>
                <c:pt idx="1131">
                  <c:v>38112</c:v>
                </c:pt>
                <c:pt idx="1132">
                  <c:v>38113</c:v>
                </c:pt>
                <c:pt idx="1133">
                  <c:v>38114</c:v>
                </c:pt>
                <c:pt idx="1134">
                  <c:v>38117</c:v>
                </c:pt>
                <c:pt idx="1135">
                  <c:v>38118</c:v>
                </c:pt>
                <c:pt idx="1136">
                  <c:v>38119</c:v>
                </c:pt>
                <c:pt idx="1137">
                  <c:v>38120</c:v>
                </c:pt>
                <c:pt idx="1138">
                  <c:v>38121</c:v>
                </c:pt>
                <c:pt idx="1139">
                  <c:v>38124</c:v>
                </c:pt>
                <c:pt idx="1140">
                  <c:v>38125</c:v>
                </c:pt>
                <c:pt idx="1141">
                  <c:v>38126</c:v>
                </c:pt>
                <c:pt idx="1142">
                  <c:v>38127</c:v>
                </c:pt>
                <c:pt idx="1143">
                  <c:v>38128</c:v>
                </c:pt>
                <c:pt idx="1144">
                  <c:v>38131</c:v>
                </c:pt>
                <c:pt idx="1145">
                  <c:v>38132</c:v>
                </c:pt>
                <c:pt idx="1146">
                  <c:v>38133</c:v>
                </c:pt>
                <c:pt idx="1147">
                  <c:v>38134</c:v>
                </c:pt>
                <c:pt idx="1148">
                  <c:v>38135</c:v>
                </c:pt>
                <c:pt idx="1149">
                  <c:v>38138</c:v>
                </c:pt>
                <c:pt idx="1150">
                  <c:v>38139</c:v>
                </c:pt>
                <c:pt idx="1151">
                  <c:v>38140</c:v>
                </c:pt>
                <c:pt idx="1152">
                  <c:v>38141</c:v>
                </c:pt>
                <c:pt idx="1153">
                  <c:v>38142</c:v>
                </c:pt>
                <c:pt idx="1154">
                  <c:v>38145</c:v>
                </c:pt>
                <c:pt idx="1155">
                  <c:v>38146</c:v>
                </c:pt>
                <c:pt idx="1156">
                  <c:v>38147</c:v>
                </c:pt>
                <c:pt idx="1157">
                  <c:v>38148</c:v>
                </c:pt>
                <c:pt idx="1158">
                  <c:v>38149</c:v>
                </c:pt>
                <c:pt idx="1159">
                  <c:v>38152</c:v>
                </c:pt>
                <c:pt idx="1160">
                  <c:v>38153</c:v>
                </c:pt>
                <c:pt idx="1161">
                  <c:v>38154</c:v>
                </c:pt>
                <c:pt idx="1162">
                  <c:v>38155</c:v>
                </c:pt>
                <c:pt idx="1163">
                  <c:v>38156</c:v>
                </c:pt>
                <c:pt idx="1164">
                  <c:v>38159</c:v>
                </c:pt>
                <c:pt idx="1165">
                  <c:v>38160</c:v>
                </c:pt>
                <c:pt idx="1166">
                  <c:v>38161</c:v>
                </c:pt>
                <c:pt idx="1167">
                  <c:v>38162</c:v>
                </c:pt>
                <c:pt idx="1168">
                  <c:v>38163</c:v>
                </c:pt>
                <c:pt idx="1169">
                  <c:v>38166</c:v>
                </c:pt>
                <c:pt idx="1170">
                  <c:v>38167</c:v>
                </c:pt>
                <c:pt idx="1171">
                  <c:v>38168</c:v>
                </c:pt>
                <c:pt idx="1172">
                  <c:v>38169</c:v>
                </c:pt>
                <c:pt idx="1173">
                  <c:v>38170</c:v>
                </c:pt>
                <c:pt idx="1174">
                  <c:v>38173</c:v>
                </c:pt>
                <c:pt idx="1175">
                  <c:v>38174</c:v>
                </c:pt>
                <c:pt idx="1176">
                  <c:v>38175</c:v>
                </c:pt>
                <c:pt idx="1177">
                  <c:v>38176</c:v>
                </c:pt>
                <c:pt idx="1178">
                  <c:v>38177</c:v>
                </c:pt>
                <c:pt idx="1179">
                  <c:v>38180</c:v>
                </c:pt>
                <c:pt idx="1180">
                  <c:v>38181</c:v>
                </c:pt>
                <c:pt idx="1181">
                  <c:v>38182</c:v>
                </c:pt>
                <c:pt idx="1182">
                  <c:v>38183</c:v>
                </c:pt>
                <c:pt idx="1183">
                  <c:v>38184</c:v>
                </c:pt>
                <c:pt idx="1184">
                  <c:v>38187</c:v>
                </c:pt>
                <c:pt idx="1185">
                  <c:v>38188</c:v>
                </c:pt>
                <c:pt idx="1186">
                  <c:v>38189</c:v>
                </c:pt>
                <c:pt idx="1187">
                  <c:v>38190</c:v>
                </c:pt>
                <c:pt idx="1188">
                  <c:v>38191</c:v>
                </c:pt>
                <c:pt idx="1189">
                  <c:v>38194</c:v>
                </c:pt>
                <c:pt idx="1190">
                  <c:v>38195</c:v>
                </c:pt>
                <c:pt idx="1191">
                  <c:v>38196</c:v>
                </c:pt>
                <c:pt idx="1192">
                  <c:v>38197</c:v>
                </c:pt>
                <c:pt idx="1193">
                  <c:v>38198</c:v>
                </c:pt>
                <c:pt idx="1194">
                  <c:v>38201</c:v>
                </c:pt>
                <c:pt idx="1195">
                  <c:v>38202</c:v>
                </c:pt>
                <c:pt idx="1196">
                  <c:v>38203</c:v>
                </c:pt>
                <c:pt idx="1197">
                  <c:v>38204</c:v>
                </c:pt>
                <c:pt idx="1198">
                  <c:v>38205</c:v>
                </c:pt>
                <c:pt idx="1199">
                  <c:v>38208</c:v>
                </c:pt>
                <c:pt idx="1200">
                  <c:v>38209</c:v>
                </c:pt>
                <c:pt idx="1201">
                  <c:v>38210</c:v>
                </c:pt>
                <c:pt idx="1202">
                  <c:v>38211</c:v>
                </c:pt>
                <c:pt idx="1203">
                  <c:v>38212</c:v>
                </c:pt>
                <c:pt idx="1204">
                  <c:v>38215</c:v>
                </c:pt>
                <c:pt idx="1205">
                  <c:v>38216</c:v>
                </c:pt>
                <c:pt idx="1206">
                  <c:v>38217</c:v>
                </c:pt>
                <c:pt idx="1207">
                  <c:v>38218</c:v>
                </c:pt>
                <c:pt idx="1208">
                  <c:v>38219</c:v>
                </c:pt>
                <c:pt idx="1209">
                  <c:v>38222</c:v>
                </c:pt>
                <c:pt idx="1210">
                  <c:v>38223</c:v>
                </c:pt>
                <c:pt idx="1211">
                  <c:v>38224</c:v>
                </c:pt>
                <c:pt idx="1212">
                  <c:v>38225</c:v>
                </c:pt>
                <c:pt idx="1213">
                  <c:v>38226</c:v>
                </c:pt>
                <c:pt idx="1214">
                  <c:v>38229</c:v>
                </c:pt>
                <c:pt idx="1215">
                  <c:v>38230</c:v>
                </c:pt>
                <c:pt idx="1216">
                  <c:v>38231</c:v>
                </c:pt>
                <c:pt idx="1217">
                  <c:v>38232</c:v>
                </c:pt>
                <c:pt idx="1218">
                  <c:v>38233</c:v>
                </c:pt>
                <c:pt idx="1219">
                  <c:v>38236</c:v>
                </c:pt>
                <c:pt idx="1220">
                  <c:v>38237</c:v>
                </c:pt>
                <c:pt idx="1221">
                  <c:v>38238</c:v>
                </c:pt>
                <c:pt idx="1222">
                  <c:v>38239</c:v>
                </c:pt>
                <c:pt idx="1223">
                  <c:v>38240</c:v>
                </c:pt>
                <c:pt idx="1224">
                  <c:v>38243</c:v>
                </c:pt>
                <c:pt idx="1225">
                  <c:v>38244</c:v>
                </c:pt>
                <c:pt idx="1226">
                  <c:v>38245</c:v>
                </c:pt>
                <c:pt idx="1227">
                  <c:v>38246</c:v>
                </c:pt>
                <c:pt idx="1228">
                  <c:v>38247</c:v>
                </c:pt>
                <c:pt idx="1229">
                  <c:v>38250</c:v>
                </c:pt>
                <c:pt idx="1230">
                  <c:v>38251</c:v>
                </c:pt>
                <c:pt idx="1231">
                  <c:v>38252</c:v>
                </c:pt>
                <c:pt idx="1232">
                  <c:v>38253</c:v>
                </c:pt>
                <c:pt idx="1233">
                  <c:v>38254</c:v>
                </c:pt>
                <c:pt idx="1234">
                  <c:v>38257</c:v>
                </c:pt>
                <c:pt idx="1235">
                  <c:v>38258</c:v>
                </c:pt>
                <c:pt idx="1236">
                  <c:v>38259</c:v>
                </c:pt>
                <c:pt idx="1237">
                  <c:v>38260</c:v>
                </c:pt>
                <c:pt idx="1238">
                  <c:v>38261</c:v>
                </c:pt>
                <c:pt idx="1239">
                  <c:v>38264</c:v>
                </c:pt>
                <c:pt idx="1240">
                  <c:v>38265</c:v>
                </c:pt>
                <c:pt idx="1241">
                  <c:v>38266</c:v>
                </c:pt>
                <c:pt idx="1242">
                  <c:v>38267</c:v>
                </c:pt>
                <c:pt idx="1243">
                  <c:v>38268</c:v>
                </c:pt>
                <c:pt idx="1244">
                  <c:v>38271</c:v>
                </c:pt>
                <c:pt idx="1245">
                  <c:v>38272</c:v>
                </c:pt>
                <c:pt idx="1246">
                  <c:v>38273</c:v>
                </c:pt>
                <c:pt idx="1247">
                  <c:v>38274</c:v>
                </c:pt>
                <c:pt idx="1248">
                  <c:v>38275</c:v>
                </c:pt>
                <c:pt idx="1249">
                  <c:v>38278</c:v>
                </c:pt>
                <c:pt idx="1250">
                  <c:v>38279</c:v>
                </c:pt>
                <c:pt idx="1251">
                  <c:v>38280</c:v>
                </c:pt>
                <c:pt idx="1252">
                  <c:v>38281</c:v>
                </c:pt>
                <c:pt idx="1253">
                  <c:v>38282</c:v>
                </c:pt>
                <c:pt idx="1254">
                  <c:v>38285</c:v>
                </c:pt>
                <c:pt idx="1255">
                  <c:v>38286</c:v>
                </c:pt>
                <c:pt idx="1256">
                  <c:v>38287</c:v>
                </c:pt>
                <c:pt idx="1257">
                  <c:v>38288</c:v>
                </c:pt>
                <c:pt idx="1258">
                  <c:v>38289</c:v>
                </c:pt>
                <c:pt idx="1259">
                  <c:v>38292</c:v>
                </c:pt>
                <c:pt idx="1260">
                  <c:v>38293</c:v>
                </c:pt>
                <c:pt idx="1261">
                  <c:v>38294</c:v>
                </c:pt>
                <c:pt idx="1262">
                  <c:v>38295</c:v>
                </c:pt>
                <c:pt idx="1263">
                  <c:v>38296</c:v>
                </c:pt>
                <c:pt idx="1264">
                  <c:v>38299</c:v>
                </c:pt>
                <c:pt idx="1265">
                  <c:v>38300</c:v>
                </c:pt>
                <c:pt idx="1266">
                  <c:v>38301</c:v>
                </c:pt>
                <c:pt idx="1267">
                  <c:v>38302</c:v>
                </c:pt>
                <c:pt idx="1268">
                  <c:v>38303</c:v>
                </c:pt>
                <c:pt idx="1269">
                  <c:v>38306</c:v>
                </c:pt>
                <c:pt idx="1270">
                  <c:v>38307</c:v>
                </c:pt>
                <c:pt idx="1271">
                  <c:v>38308</c:v>
                </c:pt>
                <c:pt idx="1272">
                  <c:v>38309</c:v>
                </c:pt>
                <c:pt idx="1273">
                  <c:v>38310</c:v>
                </c:pt>
                <c:pt idx="1274">
                  <c:v>38313</c:v>
                </c:pt>
                <c:pt idx="1275">
                  <c:v>38314</c:v>
                </c:pt>
                <c:pt idx="1276">
                  <c:v>38315</c:v>
                </c:pt>
                <c:pt idx="1277">
                  <c:v>38316</c:v>
                </c:pt>
                <c:pt idx="1278">
                  <c:v>38317</c:v>
                </c:pt>
                <c:pt idx="1279">
                  <c:v>38320</c:v>
                </c:pt>
                <c:pt idx="1280">
                  <c:v>38321</c:v>
                </c:pt>
                <c:pt idx="1281">
                  <c:v>38322</c:v>
                </c:pt>
                <c:pt idx="1282">
                  <c:v>38323</c:v>
                </c:pt>
                <c:pt idx="1283">
                  <c:v>38324</c:v>
                </c:pt>
                <c:pt idx="1284">
                  <c:v>38327</c:v>
                </c:pt>
                <c:pt idx="1285">
                  <c:v>38328</c:v>
                </c:pt>
                <c:pt idx="1286">
                  <c:v>38329</c:v>
                </c:pt>
                <c:pt idx="1287">
                  <c:v>38330</c:v>
                </c:pt>
                <c:pt idx="1288">
                  <c:v>38331</c:v>
                </c:pt>
                <c:pt idx="1289">
                  <c:v>38334</c:v>
                </c:pt>
                <c:pt idx="1290">
                  <c:v>38335</c:v>
                </c:pt>
                <c:pt idx="1291">
                  <c:v>38336</c:v>
                </c:pt>
                <c:pt idx="1292">
                  <c:v>38337</c:v>
                </c:pt>
                <c:pt idx="1293">
                  <c:v>38338</c:v>
                </c:pt>
                <c:pt idx="1294">
                  <c:v>38341</c:v>
                </c:pt>
                <c:pt idx="1295">
                  <c:v>38342</c:v>
                </c:pt>
                <c:pt idx="1296">
                  <c:v>38343</c:v>
                </c:pt>
                <c:pt idx="1297">
                  <c:v>38344</c:v>
                </c:pt>
                <c:pt idx="1298">
                  <c:v>38345</c:v>
                </c:pt>
                <c:pt idx="1299">
                  <c:v>38348</c:v>
                </c:pt>
                <c:pt idx="1300">
                  <c:v>38349</c:v>
                </c:pt>
                <c:pt idx="1301">
                  <c:v>38350</c:v>
                </c:pt>
                <c:pt idx="1302">
                  <c:v>38351</c:v>
                </c:pt>
                <c:pt idx="1303">
                  <c:v>38352</c:v>
                </c:pt>
                <c:pt idx="1304">
                  <c:v>38355</c:v>
                </c:pt>
                <c:pt idx="1305">
                  <c:v>38356</c:v>
                </c:pt>
                <c:pt idx="1306">
                  <c:v>38357</c:v>
                </c:pt>
                <c:pt idx="1307">
                  <c:v>38358</c:v>
                </c:pt>
                <c:pt idx="1308">
                  <c:v>38359</c:v>
                </c:pt>
                <c:pt idx="1309">
                  <c:v>38362</c:v>
                </c:pt>
                <c:pt idx="1310">
                  <c:v>38363</c:v>
                </c:pt>
                <c:pt idx="1311">
                  <c:v>38364</c:v>
                </c:pt>
                <c:pt idx="1312">
                  <c:v>38365</c:v>
                </c:pt>
                <c:pt idx="1313">
                  <c:v>38366</c:v>
                </c:pt>
                <c:pt idx="1314">
                  <c:v>38369</c:v>
                </c:pt>
                <c:pt idx="1315">
                  <c:v>38370</c:v>
                </c:pt>
                <c:pt idx="1316">
                  <c:v>38371</c:v>
                </c:pt>
                <c:pt idx="1317">
                  <c:v>38372</c:v>
                </c:pt>
                <c:pt idx="1318">
                  <c:v>38373</c:v>
                </c:pt>
                <c:pt idx="1319">
                  <c:v>38376</c:v>
                </c:pt>
                <c:pt idx="1320">
                  <c:v>38377</c:v>
                </c:pt>
                <c:pt idx="1321">
                  <c:v>38378</c:v>
                </c:pt>
                <c:pt idx="1322">
                  <c:v>38379</c:v>
                </c:pt>
                <c:pt idx="1323">
                  <c:v>38380</c:v>
                </c:pt>
                <c:pt idx="1324">
                  <c:v>38383</c:v>
                </c:pt>
                <c:pt idx="1325">
                  <c:v>38384</c:v>
                </c:pt>
                <c:pt idx="1326">
                  <c:v>38385</c:v>
                </c:pt>
                <c:pt idx="1327">
                  <c:v>38386</c:v>
                </c:pt>
                <c:pt idx="1328">
                  <c:v>38387</c:v>
                </c:pt>
                <c:pt idx="1329">
                  <c:v>38390</c:v>
                </c:pt>
                <c:pt idx="1330">
                  <c:v>38391</c:v>
                </c:pt>
                <c:pt idx="1331">
                  <c:v>38392</c:v>
                </c:pt>
                <c:pt idx="1332">
                  <c:v>38393</c:v>
                </c:pt>
                <c:pt idx="1333">
                  <c:v>38394</c:v>
                </c:pt>
                <c:pt idx="1334">
                  <c:v>38397</c:v>
                </c:pt>
                <c:pt idx="1335">
                  <c:v>38398</c:v>
                </c:pt>
                <c:pt idx="1336">
                  <c:v>38399</c:v>
                </c:pt>
                <c:pt idx="1337">
                  <c:v>38400</c:v>
                </c:pt>
                <c:pt idx="1338">
                  <c:v>38401</c:v>
                </c:pt>
                <c:pt idx="1339">
                  <c:v>38404</c:v>
                </c:pt>
                <c:pt idx="1340">
                  <c:v>38405</c:v>
                </c:pt>
                <c:pt idx="1341">
                  <c:v>38406</c:v>
                </c:pt>
                <c:pt idx="1342">
                  <c:v>38407</c:v>
                </c:pt>
                <c:pt idx="1343">
                  <c:v>38408</c:v>
                </c:pt>
                <c:pt idx="1344">
                  <c:v>38411</c:v>
                </c:pt>
                <c:pt idx="1345">
                  <c:v>38412</c:v>
                </c:pt>
                <c:pt idx="1346">
                  <c:v>38413</c:v>
                </c:pt>
                <c:pt idx="1347">
                  <c:v>38414</c:v>
                </c:pt>
                <c:pt idx="1348">
                  <c:v>38415</c:v>
                </c:pt>
                <c:pt idx="1349">
                  <c:v>38418</c:v>
                </c:pt>
                <c:pt idx="1350">
                  <c:v>38419</c:v>
                </c:pt>
                <c:pt idx="1351">
                  <c:v>38420</c:v>
                </c:pt>
                <c:pt idx="1352">
                  <c:v>38421</c:v>
                </c:pt>
                <c:pt idx="1353">
                  <c:v>38422</c:v>
                </c:pt>
                <c:pt idx="1354">
                  <c:v>38425</c:v>
                </c:pt>
                <c:pt idx="1355">
                  <c:v>38426</c:v>
                </c:pt>
                <c:pt idx="1356">
                  <c:v>38427</c:v>
                </c:pt>
                <c:pt idx="1357">
                  <c:v>38428</c:v>
                </c:pt>
                <c:pt idx="1358">
                  <c:v>38429</c:v>
                </c:pt>
                <c:pt idx="1359">
                  <c:v>38432</c:v>
                </c:pt>
                <c:pt idx="1360">
                  <c:v>38433</c:v>
                </c:pt>
                <c:pt idx="1361">
                  <c:v>38434</c:v>
                </c:pt>
                <c:pt idx="1362">
                  <c:v>38435</c:v>
                </c:pt>
                <c:pt idx="1363">
                  <c:v>38436</c:v>
                </c:pt>
                <c:pt idx="1364">
                  <c:v>38439</c:v>
                </c:pt>
                <c:pt idx="1365">
                  <c:v>38440</c:v>
                </c:pt>
                <c:pt idx="1366">
                  <c:v>38441</c:v>
                </c:pt>
                <c:pt idx="1367">
                  <c:v>38442</c:v>
                </c:pt>
                <c:pt idx="1368">
                  <c:v>38443</c:v>
                </c:pt>
                <c:pt idx="1369">
                  <c:v>38446</c:v>
                </c:pt>
                <c:pt idx="1370">
                  <c:v>38447</c:v>
                </c:pt>
                <c:pt idx="1371">
                  <c:v>38448</c:v>
                </c:pt>
                <c:pt idx="1372">
                  <c:v>38449</c:v>
                </c:pt>
                <c:pt idx="1373">
                  <c:v>38450</c:v>
                </c:pt>
                <c:pt idx="1374">
                  <c:v>38453</c:v>
                </c:pt>
                <c:pt idx="1375">
                  <c:v>38454</c:v>
                </c:pt>
                <c:pt idx="1376">
                  <c:v>38455</c:v>
                </c:pt>
                <c:pt idx="1377">
                  <c:v>38456</c:v>
                </c:pt>
                <c:pt idx="1378">
                  <c:v>38457</c:v>
                </c:pt>
                <c:pt idx="1379">
                  <c:v>38460</c:v>
                </c:pt>
                <c:pt idx="1380">
                  <c:v>38461</c:v>
                </c:pt>
                <c:pt idx="1381">
                  <c:v>38462</c:v>
                </c:pt>
                <c:pt idx="1382">
                  <c:v>38463</c:v>
                </c:pt>
                <c:pt idx="1383">
                  <c:v>38464</c:v>
                </c:pt>
                <c:pt idx="1384">
                  <c:v>38467</c:v>
                </c:pt>
                <c:pt idx="1385">
                  <c:v>38468</c:v>
                </c:pt>
                <c:pt idx="1386">
                  <c:v>38469</c:v>
                </c:pt>
                <c:pt idx="1387">
                  <c:v>38470</c:v>
                </c:pt>
                <c:pt idx="1388">
                  <c:v>38471</c:v>
                </c:pt>
                <c:pt idx="1389">
                  <c:v>38474</c:v>
                </c:pt>
                <c:pt idx="1390">
                  <c:v>38475</c:v>
                </c:pt>
                <c:pt idx="1391">
                  <c:v>38476</c:v>
                </c:pt>
                <c:pt idx="1392">
                  <c:v>38477</c:v>
                </c:pt>
                <c:pt idx="1393">
                  <c:v>38478</c:v>
                </c:pt>
                <c:pt idx="1394">
                  <c:v>38481</c:v>
                </c:pt>
                <c:pt idx="1395">
                  <c:v>38482</c:v>
                </c:pt>
                <c:pt idx="1396">
                  <c:v>38483</c:v>
                </c:pt>
                <c:pt idx="1397">
                  <c:v>38484</c:v>
                </c:pt>
                <c:pt idx="1398">
                  <c:v>38485</c:v>
                </c:pt>
                <c:pt idx="1399">
                  <c:v>38488</c:v>
                </c:pt>
                <c:pt idx="1400">
                  <c:v>38489</c:v>
                </c:pt>
                <c:pt idx="1401">
                  <c:v>38490</c:v>
                </c:pt>
                <c:pt idx="1402">
                  <c:v>38491</c:v>
                </c:pt>
                <c:pt idx="1403">
                  <c:v>38492</c:v>
                </c:pt>
                <c:pt idx="1404">
                  <c:v>38495</c:v>
                </c:pt>
                <c:pt idx="1405">
                  <c:v>38496</c:v>
                </c:pt>
                <c:pt idx="1406">
                  <c:v>38497</c:v>
                </c:pt>
                <c:pt idx="1407">
                  <c:v>38498</c:v>
                </c:pt>
                <c:pt idx="1408">
                  <c:v>38499</c:v>
                </c:pt>
                <c:pt idx="1409">
                  <c:v>38502</c:v>
                </c:pt>
                <c:pt idx="1410">
                  <c:v>38503</c:v>
                </c:pt>
                <c:pt idx="1411">
                  <c:v>38504</c:v>
                </c:pt>
                <c:pt idx="1412">
                  <c:v>38505</c:v>
                </c:pt>
                <c:pt idx="1413">
                  <c:v>38506</c:v>
                </c:pt>
                <c:pt idx="1414">
                  <c:v>38509</c:v>
                </c:pt>
                <c:pt idx="1415">
                  <c:v>38510</c:v>
                </c:pt>
                <c:pt idx="1416">
                  <c:v>38511</c:v>
                </c:pt>
                <c:pt idx="1417">
                  <c:v>38512</c:v>
                </c:pt>
                <c:pt idx="1418">
                  <c:v>38513</c:v>
                </c:pt>
                <c:pt idx="1419">
                  <c:v>38516</c:v>
                </c:pt>
                <c:pt idx="1420">
                  <c:v>38517</c:v>
                </c:pt>
                <c:pt idx="1421">
                  <c:v>38518</c:v>
                </c:pt>
                <c:pt idx="1422">
                  <c:v>38519</c:v>
                </c:pt>
                <c:pt idx="1423">
                  <c:v>38520</c:v>
                </c:pt>
                <c:pt idx="1424">
                  <c:v>38523</c:v>
                </c:pt>
                <c:pt idx="1425">
                  <c:v>38524</c:v>
                </c:pt>
                <c:pt idx="1426">
                  <c:v>38525</c:v>
                </c:pt>
                <c:pt idx="1427">
                  <c:v>38526</c:v>
                </c:pt>
                <c:pt idx="1428">
                  <c:v>38527</c:v>
                </c:pt>
                <c:pt idx="1429">
                  <c:v>38530</c:v>
                </c:pt>
                <c:pt idx="1430">
                  <c:v>38531</c:v>
                </c:pt>
                <c:pt idx="1431">
                  <c:v>38532</c:v>
                </c:pt>
                <c:pt idx="1432">
                  <c:v>38533</c:v>
                </c:pt>
                <c:pt idx="1433">
                  <c:v>38534</c:v>
                </c:pt>
                <c:pt idx="1434">
                  <c:v>38537</c:v>
                </c:pt>
                <c:pt idx="1435">
                  <c:v>38538</c:v>
                </c:pt>
                <c:pt idx="1436">
                  <c:v>38539</c:v>
                </c:pt>
                <c:pt idx="1437">
                  <c:v>38540</c:v>
                </c:pt>
                <c:pt idx="1438">
                  <c:v>38541</c:v>
                </c:pt>
                <c:pt idx="1439">
                  <c:v>38544</c:v>
                </c:pt>
                <c:pt idx="1440">
                  <c:v>38545</c:v>
                </c:pt>
                <c:pt idx="1441">
                  <c:v>38546</c:v>
                </c:pt>
                <c:pt idx="1442">
                  <c:v>38547</c:v>
                </c:pt>
                <c:pt idx="1443">
                  <c:v>38548</c:v>
                </c:pt>
                <c:pt idx="1444">
                  <c:v>38551</c:v>
                </c:pt>
                <c:pt idx="1445">
                  <c:v>38552</c:v>
                </c:pt>
                <c:pt idx="1446">
                  <c:v>38553</c:v>
                </c:pt>
                <c:pt idx="1447">
                  <c:v>38554</c:v>
                </c:pt>
                <c:pt idx="1448">
                  <c:v>38555</c:v>
                </c:pt>
                <c:pt idx="1449">
                  <c:v>38558</c:v>
                </c:pt>
                <c:pt idx="1450">
                  <c:v>38559</c:v>
                </c:pt>
                <c:pt idx="1451">
                  <c:v>38560</c:v>
                </c:pt>
                <c:pt idx="1452">
                  <c:v>38561</c:v>
                </c:pt>
                <c:pt idx="1453">
                  <c:v>38562</c:v>
                </c:pt>
                <c:pt idx="1454">
                  <c:v>38565</c:v>
                </c:pt>
                <c:pt idx="1455">
                  <c:v>38566</c:v>
                </c:pt>
                <c:pt idx="1456">
                  <c:v>38567</c:v>
                </c:pt>
                <c:pt idx="1457">
                  <c:v>38568</c:v>
                </c:pt>
                <c:pt idx="1458">
                  <c:v>38569</c:v>
                </c:pt>
                <c:pt idx="1459">
                  <c:v>38572</c:v>
                </c:pt>
                <c:pt idx="1460">
                  <c:v>38573</c:v>
                </c:pt>
                <c:pt idx="1461">
                  <c:v>38574</c:v>
                </c:pt>
                <c:pt idx="1462">
                  <c:v>38575</c:v>
                </c:pt>
                <c:pt idx="1463">
                  <c:v>38576</c:v>
                </c:pt>
                <c:pt idx="1464">
                  <c:v>38579</c:v>
                </c:pt>
                <c:pt idx="1465">
                  <c:v>38580</c:v>
                </c:pt>
                <c:pt idx="1466">
                  <c:v>38581</c:v>
                </c:pt>
                <c:pt idx="1467">
                  <c:v>38582</c:v>
                </c:pt>
                <c:pt idx="1468">
                  <c:v>38583</c:v>
                </c:pt>
                <c:pt idx="1469">
                  <c:v>38586</c:v>
                </c:pt>
                <c:pt idx="1470">
                  <c:v>38587</c:v>
                </c:pt>
                <c:pt idx="1471">
                  <c:v>38588</c:v>
                </c:pt>
                <c:pt idx="1472">
                  <c:v>38589</c:v>
                </c:pt>
                <c:pt idx="1473">
                  <c:v>38590</c:v>
                </c:pt>
                <c:pt idx="1474">
                  <c:v>38593</c:v>
                </c:pt>
                <c:pt idx="1475">
                  <c:v>38594</c:v>
                </c:pt>
                <c:pt idx="1476">
                  <c:v>38595</c:v>
                </c:pt>
                <c:pt idx="1477">
                  <c:v>38596</c:v>
                </c:pt>
                <c:pt idx="1478">
                  <c:v>38597</c:v>
                </c:pt>
                <c:pt idx="1479">
                  <c:v>38600</c:v>
                </c:pt>
                <c:pt idx="1480">
                  <c:v>38601</c:v>
                </c:pt>
                <c:pt idx="1481">
                  <c:v>38602</c:v>
                </c:pt>
                <c:pt idx="1482">
                  <c:v>38603</c:v>
                </c:pt>
                <c:pt idx="1483">
                  <c:v>38604</c:v>
                </c:pt>
                <c:pt idx="1484">
                  <c:v>38607</c:v>
                </c:pt>
                <c:pt idx="1485">
                  <c:v>38608</c:v>
                </c:pt>
                <c:pt idx="1486">
                  <c:v>38609</c:v>
                </c:pt>
                <c:pt idx="1487">
                  <c:v>38610</c:v>
                </c:pt>
                <c:pt idx="1488">
                  <c:v>38611</c:v>
                </c:pt>
                <c:pt idx="1489">
                  <c:v>38614</c:v>
                </c:pt>
                <c:pt idx="1490">
                  <c:v>38615</c:v>
                </c:pt>
                <c:pt idx="1491">
                  <c:v>38616</c:v>
                </c:pt>
                <c:pt idx="1492">
                  <c:v>38617</c:v>
                </c:pt>
                <c:pt idx="1493">
                  <c:v>38618</c:v>
                </c:pt>
                <c:pt idx="1494">
                  <c:v>38621</c:v>
                </c:pt>
                <c:pt idx="1495">
                  <c:v>38622</c:v>
                </c:pt>
                <c:pt idx="1496">
                  <c:v>38623</c:v>
                </c:pt>
                <c:pt idx="1497">
                  <c:v>38624</c:v>
                </c:pt>
                <c:pt idx="1498">
                  <c:v>38625</c:v>
                </c:pt>
                <c:pt idx="1499">
                  <c:v>38628</c:v>
                </c:pt>
                <c:pt idx="1500">
                  <c:v>38629</c:v>
                </c:pt>
                <c:pt idx="1501">
                  <c:v>38630</c:v>
                </c:pt>
                <c:pt idx="1502">
                  <c:v>38631</c:v>
                </c:pt>
                <c:pt idx="1503">
                  <c:v>38632</c:v>
                </c:pt>
                <c:pt idx="1504">
                  <c:v>38635</c:v>
                </c:pt>
                <c:pt idx="1505">
                  <c:v>38636</c:v>
                </c:pt>
                <c:pt idx="1506">
                  <c:v>38637</c:v>
                </c:pt>
                <c:pt idx="1507">
                  <c:v>38638</c:v>
                </c:pt>
                <c:pt idx="1508">
                  <c:v>38639</c:v>
                </c:pt>
                <c:pt idx="1509">
                  <c:v>38642</c:v>
                </c:pt>
                <c:pt idx="1510">
                  <c:v>38643</c:v>
                </c:pt>
                <c:pt idx="1511">
                  <c:v>38644</c:v>
                </c:pt>
                <c:pt idx="1512">
                  <c:v>38645</c:v>
                </c:pt>
                <c:pt idx="1513">
                  <c:v>38646</c:v>
                </c:pt>
                <c:pt idx="1514">
                  <c:v>38649</c:v>
                </c:pt>
                <c:pt idx="1515">
                  <c:v>38650</c:v>
                </c:pt>
                <c:pt idx="1516">
                  <c:v>38651</c:v>
                </c:pt>
                <c:pt idx="1517">
                  <c:v>38652</c:v>
                </c:pt>
                <c:pt idx="1518">
                  <c:v>38653</c:v>
                </c:pt>
                <c:pt idx="1519">
                  <c:v>38656</c:v>
                </c:pt>
                <c:pt idx="1520">
                  <c:v>38657</c:v>
                </c:pt>
                <c:pt idx="1521">
                  <c:v>38658</c:v>
                </c:pt>
                <c:pt idx="1522">
                  <c:v>38659</c:v>
                </c:pt>
                <c:pt idx="1523">
                  <c:v>38660</c:v>
                </c:pt>
                <c:pt idx="1524">
                  <c:v>38663</c:v>
                </c:pt>
                <c:pt idx="1525">
                  <c:v>38664</c:v>
                </c:pt>
                <c:pt idx="1526">
                  <c:v>38665</c:v>
                </c:pt>
                <c:pt idx="1527">
                  <c:v>38666</c:v>
                </c:pt>
                <c:pt idx="1528">
                  <c:v>38667</c:v>
                </c:pt>
                <c:pt idx="1529">
                  <c:v>38670</c:v>
                </c:pt>
                <c:pt idx="1530">
                  <c:v>38671</c:v>
                </c:pt>
                <c:pt idx="1531">
                  <c:v>38672</c:v>
                </c:pt>
                <c:pt idx="1532">
                  <c:v>38673</c:v>
                </c:pt>
                <c:pt idx="1533">
                  <c:v>38674</c:v>
                </c:pt>
                <c:pt idx="1534">
                  <c:v>38677</c:v>
                </c:pt>
                <c:pt idx="1535">
                  <c:v>38678</c:v>
                </c:pt>
                <c:pt idx="1536">
                  <c:v>38679</c:v>
                </c:pt>
                <c:pt idx="1537">
                  <c:v>38680</c:v>
                </c:pt>
                <c:pt idx="1538">
                  <c:v>38681</c:v>
                </c:pt>
                <c:pt idx="1539">
                  <c:v>38684</c:v>
                </c:pt>
                <c:pt idx="1540">
                  <c:v>38685</c:v>
                </c:pt>
                <c:pt idx="1541">
                  <c:v>38686</c:v>
                </c:pt>
                <c:pt idx="1542">
                  <c:v>38687</c:v>
                </c:pt>
                <c:pt idx="1543">
                  <c:v>38688</c:v>
                </c:pt>
                <c:pt idx="1544">
                  <c:v>38691</c:v>
                </c:pt>
                <c:pt idx="1545">
                  <c:v>38692</c:v>
                </c:pt>
                <c:pt idx="1546">
                  <c:v>38693</c:v>
                </c:pt>
                <c:pt idx="1547">
                  <c:v>38694</c:v>
                </c:pt>
                <c:pt idx="1548">
                  <c:v>38695</c:v>
                </c:pt>
                <c:pt idx="1549">
                  <c:v>38698</c:v>
                </c:pt>
                <c:pt idx="1550">
                  <c:v>38699</c:v>
                </c:pt>
                <c:pt idx="1551">
                  <c:v>38700</c:v>
                </c:pt>
                <c:pt idx="1552">
                  <c:v>38701</c:v>
                </c:pt>
                <c:pt idx="1553">
                  <c:v>38702</c:v>
                </c:pt>
                <c:pt idx="1554">
                  <c:v>38705</c:v>
                </c:pt>
                <c:pt idx="1555">
                  <c:v>38706</c:v>
                </c:pt>
                <c:pt idx="1556">
                  <c:v>38707</c:v>
                </c:pt>
                <c:pt idx="1557">
                  <c:v>38708</c:v>
                </c:pt>
                <c:pt idx="1558">
                  <c:v>38709</c:v>
                </c:pt>
                <c:pt idx="1559">
                  <c:v>38712</c:v>
                </c:pt>
                <c:pt idx="1560">
                  <c:v>38713</c:v>
                </c:pt>
                <c:pt idx="1561">
                  <c:v>38714</c:v>
                </c:pt>
                <c:pt idx="1562">
                  <c:v>38715</c:v>
                </c:pt>
                <c:pt idx="1563">
                  <c:v>38716</c:v>
                </c:pt>
                <c:pt idx="1564">
                  <c:v>38719</c:v>
                </c:pt>
                <c:pt idx="1565">
                  <c:v>38720</c:v>
                </c:pt>
                <c:pt idx="1566">
                  <c:v>38721</c:v>
                </c:pt>
                <c:pt idx="1567">
                  <c:v>38722</c:v>
                </c:pt>
                <c:pt idx="1568">
                  <c:v>38723</c:v>
                </c:pt>
                <c:pt idx="1569">
                  <c:v>38726</c:v>
                </c:pt>
                <c:pt idx="1570">
                  <c:v>38727</c:v>
                </c:pt>
                <c:pt idx="1571">
                  <c:v>38728</c:v>
                </c:pt>
                <c:pt idx="1572">
                  <c:v>38729</c:v>
                </c:pt>
                <c:pt idx="1573">
                  <c:v>38730</c:v>
                </c:pt>
                <c:pt idx="1574">
                  <c:v>38733</c:v>
                </c:pt>
                <c:pt idx="1575">
                  <c:v>38734</c:v>
                </c:pt>
                <c:pt idx="1576">
                  <c:v>38735</c:v>
                </c:pt>
                <c:pt idx="1577">
                  <c:v>38736</c:v>
                </c:pt>
                <c:pt idx="1578">
                  <c:v>38737</c:v>
                </c:pt>
                <c:pt idx="1579">
                  <c:v>38740</c:v>
                </c:pt>
                <c:pt idx="1580">
                  <c:v>38741</c:v>
                </c:pt>
                <c:pt idx="1581">
                  <c:v>38742</c:v>
                </c:pt>
                <c:pt idx="1582">
                  <c:v>38743</c:v>
                </c:pt>
                <c:pt idx="1583">
                  <c:v>38744</c:v>
                </c:pt>
                <c:pt idx="1584">
                  <c:v>38747</c:v>
                </c:pt>
                <c:pt idx="1585">
                  <c:v>38748</c:v>
                </c:pt>
                <c:pt idx="1586">
                  <c:v>38749</c:v>
                </c:pt>
                <c:pt idx="1587">
                  <c:v>38750</c:v>
                </c:pt>
                <c:pt idx="1588">
                  <c:v>38751</c:v>
                </c:pt>
                <c:pt idx="1589">
                  <c:v>38754</c:v>
                </c:pt>
                <c:pt idx="1590">
                  <c:v>38755</c:v>
                </c:pt>
                <c:pt idx="1591">
                  <c:v>38756</c:v>
                </c:pt>
                <c:pt idx="1592">
                  <c:v>38757</c:v>
                </c:pt>
                <c:pt idx="1593">
                  <c:v>38758</c:v>
                </c:pt>
                <c:pt idx="1594">
                  <c:v>38761</c:v>
                </c:pt>
                <c:pt idx="1595">
                  <c:v>38762</c:v>
                </c:pt>
                <c:pt idx="1596">
                  <c:v>38763</c:v>
                </c:pt>
                <c:pt idx="1597">
                  <c:v>38764</c:v>
                </c:pt>
                <c:pt idx="1598">
                  <c:v>38765</c:v>
                </c:pt>
                <c:pt idx="1599">
                  <c:v>38768</c:v>
                </c:pt>
                <c:pt idx="1600">
                  <c:v>38769</c:v>
                </c:pt>
                <c:pt idx="1601">
                  <c:v>38770</c:v>
                </c:pt>
                <c:pt idx="1602">
                  <c:v>38771</c:v>
                </c:pt>
                <c:pt idx="1603">
                  <c:v>38772</c:v>
                </c:pt>
                <c:pt idx="1604">
                  <c:v>38775</c:v>
                </c:pt>
                <c:pt idx="1605">
                  <c:v>38776</c:v>
                </c:pt>
                <c:pt idx="1606">
                  <c:v>38777</c:v>
                </c:pt>
                <c:pt idx="1607">
                  <c:v>38778</c:v>
                </c:pt>
                <c:pt idx="1608">
                  <c:v>38779</c:v>
                </c:pt>
                <c:pt idx="1609">
                  <c:v>38782</c:v>
                </c:pt>
                <c:pt idx="1610">
                  <c:v>38783</c:v>
                </c:pt>
                <c:pt idx="1611">
                  <c:v>38784</c:v>
                </c:pt>
                <c:pt idx="1612">
                  <c:v>38785</c:v>
                </c:pt>
                <c:pt idx="1613">
                  <c:v>38786</c:v>
                </c:pt>
                <c:pt idx="1614">
                  <c:v>38789</c:v>
                </c:pt>
                <c:pt idx="1615">
                  <c:v>38790</c:v>
                </c:pt>
                <c:pt idx="1616">
                  <c:v>38791</c:v>
                </c:pt>
                <c:pt idx="1617">
                  <c:v>38792</c:v>
                </c:pt>
                <c:pt idx="1618">
                  <c:v>38793</c:v>
                </c:pt>
                <c:pt idx="1619">
                  <c:v>38796</c:v>
                </c:pt>
                <c:pt idx="1620">
                  <c:v>38797</c:v>
                </c:pt>
                <c:pt idx="1621">
                  <c:v>38798</c:v>
                </c:pt>
                <c:pt idx="1622">
                  <c:v>38799</c:v>
                </c:pt>
                <c:pt idx="1623">
                  <c:v>38800</c:v>
                </c:pt>
                <c:pt idx="1624">
                  <c:v>38803</c:v>
                </c:pt>
                <c:pt idx="1625">
                  <c:v>38804</c:v>
                </c:pt>
                <c:pt idx="1626">
                  <c:v>38805</c:v>
                </c:pt>
                <c:pt idx="1627">
                  <c:v>38806</c:v>
                </c:pt>
                <c:pt idx="1628">
                  <c:v>38807</c:v>
                </c:pt>
                <c:pt idx="1629">
                  <c:v>38810</c:v>
                </c:pt>
                <c:pt idx="1630">
                  <c:v>38811</c:v>
                </c:pt>
                <c:pt idx="1631">
                  <c:v>38812</c:v>
                </c:pt>
                <c:pt idx="1632">
                  <c:v>38813</c:v>
                </c:pt>
                <c:pt idx="1633">
                  <c:v>38814</c:v>
                </c:pt>
                <c:pt idx="1634">
                  <c:v>38817</c:v>
                </c:pt>
                <c:pt idx="1635">
                  <c:v>38818</c:v>
                </c:pt>
                <c:pt idx="1636">
                  <c:v>38819</c:v>
                </c:pt>
                <c:pt idx="1637">
                  <c:v>38820</c:v>
                </c:pt>
                <c:pt idx="1638">
                  <c:v>38821</c:v>
                </c:pt>
                <c:pt idx="1639">
                  <c:v>38824</c:v>
                </c:pt>
                <c:pt idx="1640">
                  <c:v>38825</c:v>
                </c:pt>
                <c:pt idx="1641">
                  <c:v>38826</c:v>
                </c:pt>
                <c:pt idx="1642">
                  <c:v>38827</c:v>
                </c:pt>
                <c:pt idx="1643">
                  <c:v>38828</c:v>
                </c:pt>
                <c:pt idx="1644">
                  <c:v>38831</c:v>
                </c:pt>
                <c:pt idx="1645">
                  <c:v>38832</c:v>
                </c:pt>
                <c:pt idx="1646">
                  <c:v>38833</c:v>
                </c:pt>
                <c:pt idx="1647">
                  <c:v>38834</c:v>
                </c:pt>
                <c:pt idx="1648">
                  <c:v>38835</c:v>
                </c:pt>
                <c:pt idx="1649">
                  <c:v>38838</c:v>
                </c:pt>
                <c:pt idx="1650">
                  <c:v>38839</c:v>
                </c:pt>
                <c:pt idx="1651">
                  <c:v>38840</c:v>
                </c:pt>
                <c:pt idx="1652">
                  <c:v>38841</c:v>
                </c:pt>
                <c:pt idx="1653">
                  <c:v>38842</c:v>
                </c:pt>
                <c:pt idx="1654">
                  <c:v>38845</c:v>
                </c:pt>
                <c:pt idx="1655">
                  <c:v>38846</c:v>
                </c:pt>
                <c:pt idx="1656">
                  <c:v>38847</c:v>
                </c:pt>
                <c:pt idx="1657">
                  <c:v>38848</c:v>
                </c:pt>
                <c:pt idx="1658">
                  <c:v>38849</c:v>
                </c:pt>
                <c:pt idx="1659">
                  <c:v>38852</c:v>
                </c:pt>
                <c:pt idx="1660">
                  <c:v>38853</c:v>
                </c:pt>
                <c:pt idx="1661">
                  <c:v>38854</c:v>
                </c:pt>
                <c:pt idx="1662">
                  <c:v>38855</c:v>
                </c:pt>
                <c:pt idx="1663">
                  <c:v>38856</c:v>
                </c:pt>
                <c:pt idx="1664">
                  <c:v>38859</c:v>
                </c:pt>
                <c:pt idx="1665">
                  <c:v>38860</c:v>
                </c:pt>
                <c:pt idx="1666">
                  <c:v>38861</c:v>
                </c:pt>
                <c:pt idx="1667">
                  <c:v>38862</c:v>
                </c:pt>
                <c:pt idx="1668">
                  <c:v>38863</c:v>
                </c:pt>
                <c:pt idx="1669">
                  <c:v>38866</c:v>
                </c:pt>
                <c:pt idx="1670">
                  <c:v>38867</c:v>
                </c:pt>
                <c:pt idx="1671">
                  <c:v>38868</c:v>
                </c:pt>
                <c:pt idx="1672">
                  <c:v>38869</c:v>
                </c:pt>
                <c:pt idx="1673">
                  <c:v>38870</c:v>
                </c:pt>
                <c:pt idx="1674">
                  <c:v>38873</c:v>
                </c:pt>
                <c:pt idx="1675">
                  <c:v>38874</c:v>
                </c:pt>
                <c:pt idx="1676">
                  <c:v>38875</c:v>
                </c:pt>
                <c:pt idx="1677">
                  <c:v>38876</c:v>
                </c:pt>
                <c:pt idx="1678">
                  <c:v>38877</c:v>
                </c:pt>
                <c:pt idx="1679">
                  <c:v>38880</c:v>
                </c:pt>
                <c:pt idx="1680">
                  <c:v>38881</c:v>
                </c:pt>
                <c:pt idx="1681">
                  <c:v>38882</c:v>
                </c:pt>
                <c:pt idx="1682">
                  <c:v>38883</c:v>
                </c:pt>
                <c:pt idx="1683">
                  <c:v>38884</c:v>
                </c:pt>
                <c:pt idx="1684">
                  <c:v>38887</c:v>
                </c:pt>
                <c:pt idx="1685">
                  <c:v>38888</c:v>
                </c:pt>
                <c:pt idx="1686">
                  <c:v>38889</c:v>
                </c:pt>
                <c:pt idx="1687">
                  <c:v>38890</c:v>
                </c:pt>
                <c:pt idx="1688">
                  <c:v>38891</c:v>
                </c:pt>
                <c:pt idx="1689">
                  <c:v>38894</c:v>
                </c:pt>
                <c:pt idx="1690">
                  <c:v>38895</c:v>
                </c:pt>
                <c:pt idx="1691">
                  <c:v>38896</c:v>
                </c:pt>
                <c:pt idx="1692">
                  <c:v>38897</c:v>
                </c:pt>
                <c:pt idx="1693">
                  <c:v>38898</c:v>
                </c:pt>
                <c:pt idx="1694">
                  <c:v>38901</c:v>
                </c:pt>
                <c:pt idx="1695">
                  <c:v>38902</c:v>
                </c:pt>
                <c:pt idx="1696">
                  <c:v>38903</c:v>
                </c:pt>
                <c:pt idx="1697">
                  <c:v>38904</c:v>
                </c:pt>
                <c:pt idx="1698">
                  <c:v>38905</c:v>
                </c:pt>
                <c:pt idx="1699">
                  <c:v>38908</c:v>
                </c:pt>
                <c:pt idx="1700">
                  <c:v>38909</c:v>
                </c:pt>
                <c:pt idx="1701">
                  <c:v>38910</c:v>
                </c:pt>
                <c:pt idx="1702">
                  <c:v>38911</c:v>
                </c:pt>
                <c:pt idx="1703">
                  <c:v>38912</c:v>
                </c:pt>
                <c:pt idx="1704">
                  <c:v>38915</c:v>
                </c:pt>
                <c:pt idx="1705">
                  <c:v>38916</c:v>
                </c:pt>
                <c:pt idx="1706">
                  <c:v>38917</c:v>
                </c:pt>
                <c:pt idx="1707">
                  <c:v>38918</c:v>
                </c:pt>
                <c:pt idx="1708">
                  <c:v>38919</c:v>
                </c:pt>
                <c:pt idx="1709">
                  <c:v>38922</c:v>
                </c:pt>
                <c:pt idx="1710">
                  <c:v>38923</c:v>
                </c:pt>
                <c:pt idx="1711">
                  <c:v>38924</c:v>
                </c:pt>
                <c:pt idx="1712">
                  <c:v>38925</c:v>
                </c:pt>
                <c:pt idx="1713">
                  <c:v>38926</c:v>
                </c:pt>
                <c:pt idx="1714">
                  <c:v>38929</c:v>
                </c:pt>
                <c:pt idx="1715">
                  <c:v>38930</c:v>
                </c:pt>
                <c:pt idx="1716">
                  <c:v>38931</c:v>
                </c:pt>
                <c:pt idx="1717">
                  <c:v>38932</c:v>
                </c:pt>
                <c:pt idx="1718">
                  <c:v>38933</c:v>
                </c:pt>
                <c:pt idx="1719">
                  <c:v>38936</c:v>
                </c:pt>
                <c:pt idx="1720">
                  <c:v>38937</c:v>
                </c:pt>
                <c:pt idx="1721">
                  <c:v>38938</c:v>
                </c:pt>
                <c:pt idx="1722">
                  <c:v>38939</c:v>
                </c:pt>
                <c:pt idx="1723">
                  <c:v>38940</c:v>
                </c:pt>
                <c:pt idx="1724">
                  <c:v>38943</c:v>
                </c:pt>
                <c:pt idx="1725">
                  <c:v>38944</c:v>
                </c:pt>
                <c:pt idx="1726">
                  <c:v>38945</c:v>
                </c:pt>
                <c:pt idx="1727">
                  <c:v>38946</c:v>
                </c:pt>
                <c:pt idx="1728">
                  <c:v>38947</c:v>
                </c:pt>
                <c:pt idx="1729">
                  <c:v>38950</c:v>
                </c:pt>
                <c:pt idx="1730">
                  <c:v>38951</c:v>
                </c:pt>
                <c:pt idx="1731">
                  <c:v>38952</c:v>
                </c:pt>
                <c:pt idx="1732">
                  <c:v>38953</c:v>
                </c:pt>
                <c:pt idx="1733">
                  <c:v>38954</c:v>
                </c:pt>
                <c:pt idx="1734">
                  <c:v>38957</c:v>
                </c:pt>
                <c:pt idx="1735">
                  <c:v>38958</c:v>
                </c:pt>
                <c:pt idx="1736">
                  <c:v>38959</c:v>
                </c:pt>
                <c:pt idx="1737">
                  <c:v>38960</c:v>
                </c:pt>
                <c:pt idx="1738">
                  <c:v>38961</c:v>
                </c:pt>
                <c:pt idx="1739">
                  <c:v>38964</c:v>
                </c:pt>
                <c:pt idx="1740">
                  <c:v>38965</c:v>
                </c:pt>
                <c:pt idx="1741">
                  <c:v>38966</c:v>
                </c:pt>
                <c:pt idx="1742">
                  <c:v>38967</c:v>
                </c:pt>
                <c:pt idx="1743">
                  <c:v>38968</c:v>
                </c:pt>
                <c:pt idx="1744">
                  <c:v>38971</c:v>
                </c:pt>
                <c:pt idx="1745">
                  <c:v>38972</c:v>
                </c:pt>
                <c:pt idx="1746">
                  <c:v>38973</c:v>
                </c:pt>
                <c:pt idx="1747">
                  <c:v>38974</c:v>
                </c:pt>
                <c:pt idx="1748">
                  <c:v>38975</c:v>
                </c:pt>
                <c:pt idx="1749">
                  <c:v>38978</c:v>
                </c:pt>
                <c:pt idx="1750">
                  <c:v>38979</c:v>
                </c:pt>
                <c:pt idx="1751">
                  <c:v>38980</c:v>
                </c:pt>
                <c:pt idx="1752">
                  <c:v>38981</c:v>
                </c:pt>
                <c:pt idx="1753">
                  <c:v>38982</c:v>
                </c:pt>
                <c:pt idx="1754">
                  <c:v>38985</c:v>
                </c:pt>
                <c:pt idx="1755">
                  <c:v>38986</c:v>
                </c:pt>
                <c:pt idx="1756">
                  <c:v>38987</c:v>
                </c:pt>
                <c:pt idx="1757">
                  <c:v>38988</c:v>
                </c:pt>
                <c:pt idx="1758">
                  <c:v>38989</c:v>
                </c:pt>
                <c:pt idx="1759">
                  <c:v>38992</c:v>
                </c:pt>
                <c:pt idx="1760">
                  <c:v>38993</c:v>
                </c:pt>
                <c:pt idx="1761">
                  <c:v>38994</c:v>
                </c:pt>
                <c:pt idx="1762">
                  <c:v>38995</c:v>
                </c:pt>
                <c:pt idx="1763">
                  <c:v>38996</c:v>
                </c:pt>
                <c:pt idx="1764">
                  <c:v>38999</c:v>
                </c:pt>
                <c:pt idx="1765">
                  <c:v>39000</c:v>
                </c:pt>
                <c:pt idx="1766">
                  <c:v>39001</c:v>
                </c:pt>
                <c:pt idx="1767">
                  <c:v>39002</c:v>
                </c:pt>
                <c:pt idx="1768">
                  <c:v>39003</c:v>
                </c:pt>
                <c:pt idx="1769">
                  <c:v>39006</c:v>
                </c:pt>
                <c:pt idx="1770">
                  <c:v>39007</c:v>
                </c:pt>
                <c:pt idx="1771">
                  <c:v>39008</c:v>
                </c:pt>
                <c:pt idx="1772">
                  <c:v>39009</c:v>
                </c:pt>
                <c:pt idx="1773">
                  <c:v>39010</c:v>
                </c:pt>
                <c:pt idx="1774">
                  <c:v>39013</c:v>
                </c:pt>
                <c:pt idx="1775">
                  <c:v>39014</c:v>
                </c:pt>
                <c:pt idx="1776">
                  <c:v>39015</c:v>
                </c:pt>
                <c:pt idx="1777">
                  <c:v>39016</c:v>
                </c:pt>
                <c:pt idx="1778">
                  <c:v>39017</c:v>
                </c:pt>
                <c:pt idx="1779">
                  <c:v>39020</c:v>
                </c:pt>
                <c:pt idx="1780">
                  <c:v>39021</c:v>
                </c:pt>
                <c:pt idx="1781">
                  <c:v>39022</c:v>
                </c:pt>
                <c:pt idx="1782">
                  <c:v>39023</c:v>
                </c:pt>
                <c:pt idx="1783">
                  <c:v>39024</c:v>
                </c:pt>
                <c:pt idx="1784">
                  <c:v>39027</c:v>
                </c:pt>
                <c:pt idx="1785">
                  <c:v>39028</c:v>
                </c:pt>
                <c:pt idx="1786">
                  <c:v>39029</c:v>
                </c:pt>
                <c:pt idx="1787">
                  <c:v>39030</c:v>
                </c:pt>
                <c:pt idx="1788">
                  <c:v>39031</c:v>
                </c:pt>
                <c:pt idx="1789">
                  <c:v>39034</c:v>
                </c:pt>
                <c:pt idx="1790">
                  <c:v>39035</c:v>
                </c:pt>
                <c:pt idx="1791">
                  <c:v>39036</c:v>
                </c:pt>
                <c:pt idx="1792">
                  <c:v>39037</c:v>
                </c:pt>
                <c:pt idx="1793">
                  <c:v>39038</c:v>
                </c:pt>
                <c:pt idx="1794">
                  <c:v>39041</c:v>
                </c:pt>
                <c:pt idx="1795">
                  <c:v>39042</c:v>
                </c:pt>
                <c:pt idx="1796">
                  <c:v>39043</c:v>
                </c:pt>
                <c:pt idx="1797">
                  <c:v>39044</c:v>
                </c:pt>
                <c:pt idx="1798">
                  <c:v>39045</c:v>
                </c:pt>
                <c:pt idx="1799">
                  <c:v>39048</c:v>
                </c:pt>
                <c:pt idx="1800">
                  <c:v>39049</c:v>
                </c:pt>
                <c:pt idx="1801">
                  <c:v>39050</c:v>
                </c:pt>
                <c:pt idx="1802">
                  <c:v>39051</c:v>
                </c:pt>
                <c:pt idx="1803">
                  <c:v>39052</c:v>
                </c:pt>
                <c:pt idx="1804">
                  <c:v>39055</c:v>
                </c:pt>
                <c:pt idx="1805">
                  <c:v>39056</c:v>
                </c:pt>
                <c:pt idx="1806">
                  <c:v>39057</c:v>
                </c:pt>
                <c:pt idx="1807">
                  <c:v>39058</c:v>
                </c:pt>
                <c:pt idx="1808">
                  <c:v>39059</c:v>
                </c:pt>
                <c:pt idx="1809">
                  <c:v>39062</c:v>
                </c:pt>
                <c:pt idx="1810">
                  <c:v>39063</c:v>
                </c:pt>
                <c:pt idx="1811">
                  <c:v>39064</c:v>
                </c:pt>
                <c:pt idx="1812">
                  <c:v>39065</c:v>
                </c:pt>
                <c:pt idx="1813">
                  <c:v>39066</c:v>
                </c:pt>
                <c:pt idx="1814">
                  <c:v>39069</c:v>
                </c:pt>
                <c:pt idx="1815">
                  <c:v>39070</c:v>
                </c:pt>
                <c:pt idx="1816">
                  <c:v>39071</c:v>
                </c:pt>
                <c:pt idx="1817">
                  <c:v>39072</c:v>
                </c:pt>
                <c:pt idx="1818">
                  <c:v>39073</c:v>
                </c:pt>
                <c:pt idx="1819">
                  <c:v>39076</c:v>
                </c:pt>
                <c:pt idx="1820">
                  <c:v>39077</c:v>
                </c:pt>
                <c:pt idx="1821">
                  <c:v>39078</c:v>
                </c:pt>
                <c:pt idx="1822">
                  <c:v>39079</c:v>
                </c:pt>
                <c:pt idx="1823">
                  <c:v>39080</c:v>
                </c:pt>
                <c:pt idx="1824">
                  <c:v>39083</c:v>
                </c:pt>
                <c:pt idx="1825">
                  <c:v>39084</c:v>
                </c:pt>
                <c:pt idx="1826">
                  <c:v>39085</c:v>
                </c:pt>
                <c:pt idx="1827">
                  <c:v>39086</c:v>
                </c:pt>
                <c:pt idx="1828">
                  <c:v>39087</c:v>
                </c:pt>
                <c:pt idx="1829">
                  <c:v>39090</c:v>
                </c:pt>
                <c:pt idx="1830">
                  <c:v>39091</c:v>
                </c:pt>
                <c:pt idx="1831">
                  <c:v>39092</c:v>
                </c:pt>
                <c:pt idx="1832">
                  <c:v>39093</c:v>
                </c:pt>
                <c:pt idx="1833">
                  <c:v>39094</c:v>
                </c:pt>
                <c:pt idx="1834">
                  <c:v>39097</c:v>
                </c:pt>
                <c:pt idx="1835">
                  <c:v>39098</c:v>
                </c:pt>
                <c:pt idx="1836">
                  <c:v>39099</c:v>
                </c:pt>
                <c:pt idx="1837">
                  <c:v>39100</c:v>
                </c:pt>
                <c:pt idx="1838">
                  <c:v>39101</c:v>
                </c:pt>
                <c:pt idx="1839">
                  <c:v>39104</c:v>
                </c:pt>
                <c:pt idx="1840">
                  <c:v>39105</c:v>
                </c:pt>
                <c:pt idx="1841">
                  <c:v>39106</c:v>
                </c:pt>
                <c:pt idx="1842">
                  <c:v>39107</c:v>
                </c:pt>
                <c:pt idx="1843">
                  <c:v>39108</c:v>
                </c:pt>
                <c:pt idx="1844">
                  <c:v>39111</c:v>
                </c:pt>
                <c:pt idx="1845">
                  <c:v>39112</c:v>
                </c:pt>
                <c:pt idx="1846">
                  <c:v>39113</c:v>
                </c:pt>
                <c:pt idx="1847">
                  <c:v>39114</c:v>
                </c:pt>
                <c:pt idx="1848">
                  <c:v>39115</c:v>
                </c:pt>
                <c:pt idx="1849">
                  <c:v>39118</c:v>
                </c:pt>
                <c:pt idx="1850">
                  <c:v>39119</c:v>
                </c:pt>
                <c:pt idx="1851">
                  <c:v>39120</c:v>
                </c:pt>
                <c:pt idx="1852">
                  <c:v>39121</c:v>
                </c:pt>
                <c:pt idx="1853">
                  <c:v>39122</c:v>
                </c:pt>
                <c:pt idx="1854">
                  <c:v>39125</c:v>
                </c:pt>
                <c:pt idx="1855">
                  <c:v>39126</c:v>
                </c:pt>
                <c:pt idx="1856">
                  <c:v>39127</c:v>
                </c:pt>
                <c:pt idx="1857">
                  <c:v>39128</c:v>
                </c:pt>
                <c:pt idx="1858">
                  <c:v>39129</c:v>
                </c:pt>
                <c:pt idx="1859">
                  <c:v>39132</c:v>
                </c:pt>
                <c:pt idx="1860">
                  <c:v>39133</c:v>
                </c:pt>
                <c:pt idx="1861">
                  <c:v>39134</c:v>
                </c:pt>
                <c:pt idx="1862">
                  <c:v>39135</c:v>
                </c:pt>
                <c:pt idx="1863">
                  <c:v>39136</c:v>
                </c:pt>
                <c:pt idx="1864">
                  <c:v>39139</c:v>
                </c:pt>
                <c:pt idx="1865">
                  <c:v>39140</c:v>
                </c:pt>
                <c:pt idx="1866">
                  <c:v>39141</c:v>
                </c:pt>
                <c:pt idx="1867">
                  <c:v>39142</c:v>
                </c:pt>
                <c:pt idx="1868">
                  <c:v>39143</c:v>
                </c:pt>
                <c:pt idx="1869">
                  <c:v>39146</c:v>
                </c:pt>
                <c:pt idx="1870">
                  <c:v>39147</c:v>
                </c:pt>
                <c:pt idx="1871">
                  <c:v>39148</c:v>
                </c:pt>
                <c:pt idx="1872">
                  <c:v>39149</c:v>
                </c:pt>
                <c:pt idx="1873">
                  <c:v>39150</c:v>
                </c:pt>
                <c:pt idx="1874">
                  <c:v>39153</c:v>
                </c:pt>
                <c:pt idx="1875">
                  <c:v>39154</c:v>
                </c:pt>
                <c:pt idx="1876">
                  <c:v>39155</c:v>
                </c:pt>
                <c:pt idx="1877">
                  <c:v>39156</c:v>
                </c:pt>
                <c:pt idx="1878">
                  <c:v>39157</c:v>
                </c:pt>
                <c:pt idx="1879">
                  <c:v>39160</c:v>
                </c:pt>
                <c:pt idx="1880">
                  <c:v>39161</c:v>
                </c:pt>
                <c:pt idx="1881">
                  <c:v>39162</c:v>
                </c:pt>
                <c:pt idx="1882">
                  <c:v>39163</c:v>
                </c:pt>
                <c:pt idx="1883">
                  <c:v>39164</c:v>
                </c:pt>
                <c:pt idx="1884">
                  <c:v>39167</c:v>
                </c:pt>
                <c:pt idx="1885">
                  <c:v>39168</c:v>
                </c:pt>
                <c:pt idx="1886">
                  <c:v>39169</c:v>
                </c:pt>
                <c:pt idx="1887">
                  <c:v>39170</c:v>
                </c:pt>
                <c:pt idx="1888">
                  <c:v>39171</c:v>
                </c:pt>
                <c:pt idx="1889">
                  <c:v>39174</c:v>
                </c:pt>
                <c:pt idx="1890">
                  <c:v>39175</c:v>
                </c:pt>
                <c:pt idx="1891">
                  <c:v>39176</c:v>
                </c:pt>
                <c:pt idx="1892">
                  <c:v>39177</c:v>
                </c:pt>
                <c:pt idx="1893">
                  <c:v>39178</c:v>
                </c:pt>
                <c:pt idx="1894">
                  <c:v>39181</c:v>
                </c:pt>
                <c:pt idx="1895">
                  <c:v>39182</c:v>
                </c:pt>
                <c:pt idx="1896">
                  <c:v>39183</c:v>
                </c:pt>
                <c:pt idx="1897">
                  <c:v>39184</c:v>
                </c:pt>
                <c:pt idx="1898">
                  <c:v>39185</c:v>
                </c:pt>
                <c:pt idx="1899">
                  <c:v>39188</c:v>
                </c:pt>
                <c:pt idx="1900">
                  <c:v>39189</c:v>
                </c:pt>
                <c:pt idx="1901">
                  <c:v>39190</c:v>
                </c:pt>
                <c:pt idx="1902">
                  <c:v>39191</c:v>
                </c:pt>
                <c:pt idx="1903">
                  <c:v>39192</c:v>
                </c:pt>
                <c:pt idx="1904">
                  <c:v>39195</c:v>
                </c:pt>
                <c:pt idx="1905">
                  <c:v>39196</c:v>
                </c:pt>
                <c:pt idx="1906">
                  <c:v>39197</c:v>
                </c:pt>
                <c:pt idx="1907">
                  <c:v>39198</c:v>
                </c:pt>
                <c:pt idx="1908">
                  <c:v>39199</c:v>
                </c:pt>
                <c:pt idx="1909">
                  <c:v>39202</c:v>
                </c:pt>
                <c:pt idx="1910">
                  <c:v>39203</c:v>
                </c:pt>
                <c:pt idx="1911">
                  <c:v>39204</c:v>
                </c:pt>
                <c:pt idx="1912">
                  <c:v>39205</c:v>
                </c:pt>
                <c:pt idx="1913">
                  <c:v>39206</c:v>
                </c:pt>
                <c:pt idx="1914">
                  <c:v>39209</c:v>
                </c:pt>
                <c:pt idx="1915">
                  <c:v>39210</c:v>
                </c:pt>
                <c:pt idx="1916">
                  <c:v>39211</c:v>
                </c:pt>
                <c:pt idx="1917">
                  <c:v>39212</c:v>
                </c:pt>
                <c:pt idx="1918">
                  <c:v>39213</c:v>
                </c:pt>
                <c:pt idx="1919">
                  <c:v>39216</c:v>
                </c:pt>
                <c:pt idx="1920">
                  <c:v>39217</c:v>
                </c:pt>
                <c:pt idx="1921">
                  <c:v>39218</c:v>
                </c:pt>
                <c:pt idx="1922">
                  <c:v>39219</c:v>
                </c:pt>
                <c:pt idx="1923">
                  <c:v>39220</c:v>
                </c:pt>
                <c:pt idx="1924">
                  <c:v>39223</c:v>
                </c:pt>
                <c:pt idx="1925">
                  <c:v>39224</c:v>
                </c:pt>
                <c:pt idx="1926">
                  <c:v>39225</c:v>
                </c:pt>
                <c:pt idx="1927">
                  <c:v>39226</c:v>
                </c:pt>
                <c:pt idx="1928">
                  <c:v>39227</c:v>
                </c:pt>
                <c:pt idx="1929">
                  <c:v>39230</c:v>
                </c:pt>
                <c:pt idx="1930">
                  <c:v>39231</c:v>
                </c:pt>
                <c:pt idx="1931">
                  <c:v>39232</c:v>
                </c:pt>
                <c:pt idx="1932">
                  <c:v>39233</c:v>
                </c:pt>
                <c:pt idx="1933">
                  <c:v>39234</c:v>
                </c:pt>
                <c:pt idx="1934">
                  <c:v>39237</c:v>
                </c:pt>
                <c:pt idx="1935">
                  <c:v>39238</c:v>
                </c:pt>
                <c:pt idx="1936">
                  <c:v>39239</c:v>
                </c:pt>
                <c:pt idx="1937">
                  <c:v>39240</c:v>
                </c:pt>
                <c:pt idx="1938">
                  <c:v>39241</c:v>
                </c:pt>
                <c:pt idx="1939">
                  <c:v>39244</c:v>
                </c:pt>
                <c:pt idx="1940">
                  <c:v>39245</c:v>
                </c:pt>
                <c:pt idx="1941">
                  <c:v>39246</c:v>
                </c:pt>
                <c:pt idx="1942">
                  <c:v>39247</c:v>
                </c:pt>
                <c:pt idx="1943">
                  <c:v>39248</c:v>
                </c:pt>
                <c:pt idx="1944">
                  <c:v>39251</c:v>
                </c:pt>
                <c:pt idx="1945">
                  <c:v>39252</c:v>
                </c:pt>
                <c:pt idx="1946">
                  <c:v>39253</c:v>
                </c:pt>
                <c:pt idx="1947">
                  <c:v>39254</c:v>
                </c:pt>
                <c:pt idx="1948">
                  <c:v>39255</c:v>
                </c:pt>
                <c:pt idx="1949">
                  <c:v>39258</c:v>
                </c:pt>
                <c:pt idx="1950">
                  <c:v>39259</c:v>
                </c:pt>
                <c:pt idx="1951">
                  <c:v>39260</c:v>
                </c:pt>
                <c:pt idx="1952">
                  <c:v>39261</c:v>
                </c:pt>
                <c:pt idx="1953">
                  <c:v>39262</c:v>
                </c:pt>
                <c:pt idx="1954">
                  <c:v>39265</c:v>
                </c:pt>
                <c:pt idx="1955">
                  <c:v>39266</c:v>
                </c:pt>
                <c:pt idx="1956">
                  <c:v>39267</c:v>
                </c:pt>
                <c:pt idx="1957">
                  <c:v>39268</c:v>
                </c:pt>
                <c:pt idx="1958">
                  <c:v>39269</c:v>
                </c:pt>
                <c:pt idx="1959">
                  <c:v>39272</c:v>
                </c:pt>
                <c:pt idx="1960">
                  <c:v>39273</c:v>
                </c:pt>
                <c:pt idx="1961">
                  <c:v>39274</c:v>
                </c:pt>
                <c:pt idx="1962">
                  <c:v>39275</c:v>
                </c:pt>
                <c:pt idx="1963">
                  <c:v>39276</c:v>
                </c:pt>
                <c:pt idx="1964">
                  <c:v>39279</c:v>
                </c:pt>
                <c:pt idx="1965">
                  <c:v>39280</c:v>
                </c:pt>
                <c:pt idx="1966">
                  <c:v>39281</c:v>
                </c:pt>
                <c:pt idx="1967">
                  <c:v>39282</c:v>
                </c:pt>
                <c:pt idx="1968">
                  <c:v>39283</c:v>
                </c:pt>
                <c:pt idx="1969">
                  <c:v>39286</c:v>
                </c:pt>
                <c:pt idx="1970">
                  <c:v>39287</c:v>
                </c:pt>
                <c:pt idx="1971">
                  <c:v>39288</c:v>
                </c:pt>
                <c:pt idx="1972">
                  <c:v>39289</c:v>
                </c:pt>
                <c:pt idx="1973">
                  <c:v>39290</c:v>
                </c:pt>
                <c:pt idx="1974">
                  <c:v>39293</c:v>
                </c:pt>
                <c:pt idx="1975">
                  <c:v>39294</c:v>
                </c:pt>
                <c:pt idx="1976">
                  <c:v>39295</c:v>
                </c:pt>
                <c:pt idx="1977">
                  <c:v>39296</c:v>
                </c:pt>
                <c:pt idx="1978">
                  <c:v>39297</c:v>
                </c:pt>
                <c:pt idx="1979">
                  <c:v>39300</c:v>
                </c:pt>
                <c:pt idx="1980">
                  <c:v>39301</c:v>
                </c:pt>
                <c:pt idx="1981">
                  <c:v>39302</c:v>
                </c:pt>
                <c:pt idx="1982">
                  <c:v>39303</c:v>
                </c:pt>
                <c:pt idx="1983">
                  <c:v>39304</c:v>
                </c:pt>
                <c:pt idx="1984">
                  <c:v>39307</c:v>
                </c:pt>
                <c:pt idx="1985">
                  <c:v>39308</c:v>
                </c:pt>
                <c:pt idx="1986">
                  <c:v>39309</c:v>
                </c:pt>
                <c:pt idx="1987">
                  <c:v>39310</c:v>
                </c:pt>
                <c:pt idx="1988">
                  <c:v>39311</c:v>
                </c:pt>
                <c:pt idx="1989">
                  <c:v>39314</c:v>
                </c:pt>
                <c:pt idx="1990">
                  <c:v>39315</c:v>
                </c:pt>
                <c:pt idx="1991">
                  <c:v>39316</c:v>
                </c:pt>
                <c:pt idx="1992">
                  <c:v>39317</c:v>
                </c:pt>
                <c:pt idx="1993">
                  <c:v>39318</c:v>
                </c:pt>
                <c:pt idx="1994">
                  <c:v>39321</c:v>
                </c:pt>
                <c:pt idx="1995">
                  <c:v>39322</c:v>
                </c:pt>
                <c:pt idx="1996">
                  <c:v>39323</c:v>
                </c:pt>
                <c:pt idx="1997">
                  <c:v>39324</c:v>
                </c:pt>
                <c:pt idx="1998">
                  <c:v>39325</c:v>
                </c:pt>
                <c:pt idx="1999">
                  <c:v>39328</c:v>
                </c:pt>
                <c:pt idx="2000">
                  <c:v>39329</c:v>
                </c:pt>
                <c:pt idx="2001">
                  <c:v>39330</c:v>
                </c:pt>
                <c:pt idx="2002">
                  <c:v>39331</c:v>
                </c:pt>
                <c:pt idx="2003">
                  <c:v>39332</c:v>
                </c:pt>
                <c:pt idx="2004">
                  <c:v>39335</c:v>
                </c:pt>
                <c:pt idx="2005">
                  <c:v>39336</c:v>
                </c:pt>
                <c:pt idx="2006">
                  <c:v>39337</c:v>
                </c:pt>
                <c:pt idx="2007">
                  <c:v>39338</c:v>
                </c:pt>
                <c:pt idx="2008">
                  <c:v>39339</c:v>
                </c:pt>
                <c:pt idx="2009">
                  <c:v>39342</c:v>
                </c:pt>
                <c:pt idx="2010">
                  <c:v>39343</c:v>
                </c:pt>
                <c:pt idx="2011">
                  <c:v>39344</c:v>
                </c:pt>
                <c:pt idx="2012">
                  <c:v>39345</c:v>
                </c:pt>
                <c:pt idx="2013">
                  <c:v>39346</c:v>
                </c:pt>
                <c:pt idx="2014">
                  <c:v>39349</c:v>
                </c:pt>
                <c:pt idx="2015">
                  <c:v>39350</c:v>
                </c:pt>
                <c:pt idx="2016">
                  <c:v>39351</c:v>
                </c:pt>
                <c:pt idx="2017">
                  <c:v>39352</c:v>
                </c:pt>
                <c:pt idx="2018">
                  <c:v>39353</c:v>
                </c:pt>
                <c:pt idx="2019">
                  <c:v>39356</c:v>
                </c:pt>
                <c:pt idx="2020">
                  <c:v>39357</c:v>
                </c:pt>
                <c:pt idx="2021">
                  <c:v>39358</c:v>
                </c:pt>
                <c:pt idx="2022">
                  <c:v>39359</c:v>
                </c:pt>
                <c:pt idx="2023">
                  <c:v>39360</c:v>
                </c:pt>
                <c:pt idx="2024">
                  <c:v>39363</c:v>
                </c:pt>
                <c:pt idx="2025">
                  <c:v>39364</c:v>
                </c:pt>
                <c:pt idx="2026">
                  <c:v>39365</c:v>
                </c:pt>
                <c:pt idx="2027">
                  <c:v>39366</c:v>
                </c:pt>
                <c:pt idx="2028">
                  <c:v>39367</c:v>
                </c:pt>
                <c:pt idx="2029">
                  <c:v>39370</c:v>
                </c:pt>
                <c:pt idx="2030">
                  <c:v>39371</c:v>
                </c:pt>
                <c:pt idx="2031">
                  <c:v>39372</c:v>
                </c:pt>
                <c:pt idx="2032">
                  <c:v>39373</c:v>
                </c:pt>
                <c:pt idx="2033">
                  <c:v>39374</c:v>
                </c:pt>
                <c:pt idx="2034">
                  <c:v>39377</c:v>
                </c:pt>
                <c:pt idx="2035">
                  <c:v>39378</c:v>
                </c:pt>
                <c:pt idx="2036">
                  <c:v>39379</c:v>
                </c:pt>
                <c:pt idx="2037">
                  <c:v>39380</c:v>
                </c:pt>
                <c:pt idx="2038">
                  <c:v>39381</c:v>
                </c:pt>
                <c:pt idx="2039">
                  <c:v>39384</c:v>
                </c:pt>
                <c:pt idx="2040">
                  <c:v>39385</c:v>
                </c:pt>
                <c:pt idx="2041">
                  <c:v>39386</c:v>
                </c:pt>
                <c:pt idx="2042">
                  <c:v>39387</c:v>
                </c:pt>
                <c:pt idx="2043">
                  <c:v>39388</c:v>
                </c:pt>
                <c:pt idx="2044">
                  <c:v>39391</c:v>
                </c:pt>
                <c:pt idx="2045">
                  <c:v>39392</c:v>
                </c:pt>
                <c:pt idx="2046">
                  <c:v>39393</c:v>
                </c:pt>
                <c:pt idx="2047">
                  <c:v>39394</c:v>
                </c:pt>
                <c:pt idx="2048">
                  <c:v>39395</c:v>
                </c:pt>
                <c:pt idx="2049">
                  <c:v>39398</c:v>
                </c:pt>
                <c:pt idx="2050">
                  <c:v>39399</c:v>
                </c:pt>
                <c:pt idx="2051">
                  <c:v>39400</c:v>
                </c:pt>
                <c:pt idx="2052">
                  <c:v>39401</c:v>
                </c:pt>
                <c:pt idx="2053">
                  <c:v>39402</c:v>
                </c:pt>
                <c:pt idx="2054">
                  <c:v>39405</c:v>
                </c:pt>
                <c:pt idx="2055">
                  <c:v>39406</c:v>
                </c:pt>
                <c:pt idx="2056">
                  <c:v>39407</c:v>
                </c:pt>
                <c:pt idx="2057">
                  <c:v>39408</c:v>
                </c:pt>
                <c:pt idx="2058">
                  <c:v>39409</c:v>
                </c:pt>
                <c:pt idx="2059">
                  <c:v>39412</c:v>
                </c:pt>
                <c:pt idx="2060">
                  <c:v>39413</c:v>
                </c:pt>
                <c:pt idx="2061">
                  <c:v>39414</c:v>
                </c:pt>
                <c:pt idx="2062">
                  <c:v>39415</c:v>
                </c:pt>
                <c:pt idx="2063">
                  <c:v>39416</c:v>
                </c:pt>
                <c:pt idx="2064">
                  <c:v>39419</c:v>
                </c:pt>
                <c:pt idx="2065">
                  <c:v>39420</c:v>
                </c:pt>
                <c:pt idx="2066">
                  <c:v>39421</c:v>
                </c:pt>
                <c:pt idx="2067">
                  <c:v>39422</c:v>
                </c:pt>
                <c:pt idx="2068">
                  <c:v>39423</c:v>
                </c:pt>
                <c:pt idx="2069">
                  <c:v>39426</c:v>
                </c:pt>
                <c:pt idx="2070">
                  <c:v>39427</c:v>
                </c:pt>
                <c:pt idx="2071">
                  <c:v>39428</c:v>
                </c:pt>
                <c:pt idx="2072">
                  <c:v>39429</c:v>
                </c:pt>
                <c:pt idx="2073">
                  <c:v>39430</c:v>
                </c:pt>
                <c:pt idx="2074">
                  <c:v>39433</c:v>
                </c:pt>
                <c:pt idx="2075">
                  <c:v>39434</c:v>
                </c:pt>
                <c:pt idx="2076">
                  <c:v>39435</c:v>
                </c:pt>
                <c:pt idx="2077">
                  <c:v>39436</c:v>
                </c:pt>
                <c:pt idx="2078">
                  <c:v>39437</c:v>
                </c:pt>
                <c:pt idx="2079">
                  <c:v>39440</c:v>
                </c:pt>
                <c:pt idx="2080">
                  <c:v>39441</c:v>
                </c:pt>
                <c:pt idx="2081">
                  <c:v>39442</c:v>
                </c:pt>
                <c:pt idx="2082">
                  <c:v>39443</c:v>
                </c:pt>
                <c:pt idx="2083">
                  <c:v>39444</c:v>
                </c:pt>
                <c:pt idx="2084">
                  <c:v>39447</c:v>
                </c:pt>
                <c:pt idx="2085">
                  <c:v>39448</c:v>
                </c:pt>
                <c:pt idx="2086">
                  <c:v>39449</c:v>
                </c:pt>
                <c:pt idx="2087">
                  <c:v>39450</c:v>
                </c:pt>
                <c:pt idx="2088">
                  <c:v>39451</c:v>
                </c:pt>
                <c:pt idx="2089">
                  <c:v>39454</c:v>
                </c:pt>
                <c:pt idx="2090">
                  <c:v>39455</c:v>
                </c:pt>
                <c:pt idx="2091">
                  <c:v>39456</c:v>
                </c:pt>
                <c:pt idx="2092">
                  <c:v>39457</c:v>
                </c:pt>
                <c:pt idx="2093">
                  <c:v>39458</c:v>
                </c:pt>
                <c:pt idx="2094">
                  <c:v>39461</c:v>
                </c:pt>
                <c:pt idx="2095">
                  <c:v>39462</c:v>
                </c:pt>
                <c:pt idx="2096">
                  <c:v>39463</c:v>
                </c:pt>
                <c:pt idx="2097">
                  <c:v>39464</c:v>
                </c:pt>
                <c:pt idx="2098">
                  <c:v>39465</c:v>
                </c:pt>
                <c:pt idx="2099">
                  <c:v>39468</c:v>
                </c:pt>
                <c:pt idx="2100">
                  <c:v>39469</c:v>
                </c:pt>
                <c:pt idx="2101">
                  <c:v>39470</c:v>
                </c:pt>
                <c:pt idx="2102">
                  <c:v>39471</c:v>
                </c:pt>
                <c:pt idx="2103">
                  <c:v>39472</c:v>
                </c:pt>
                <c:pt idx="2104">
                  <c:v>39475</c:v>
                </c:pt>
                <c:pt idx="2105">
                  <c:v>39476</c:v>
                </c:pt>
                <c:pt idx="2106">
                  <c:v>39477</c:v>
                </c:pt>
                <c:pt idx="2107">
                  <c:v>39478</c:v>
                </c:pt>
                <c:pt idx="2108">
                  <c:v>39479</c:v>
                </c:pt>
                <c:pt idx="2109">
                  <c:v>39482</c:v>
                </c:pt>
                <c:pt idx="2110">
                  <c:v>39483</c:v>
                </c:pt>
                <c:pt idx="2111">
                  <c:v>39484</c:v>
                </c:pt>
                <c:pt idx="2112">
                  <c:v>39485</c:v>
                </c:pt>
                <c:pt idx="2113">
                  <c:v>39486</c:v>
                </c:pt>
                <c:pt idx="2114">
                  <c:v>39489</c:v>
                </c:pt>
                <c:pt idx="2115">
                  <c:v>39490</c:v>
                </c:pt>
                <c:pt idx="2116">
                  <c:v>39491</c:v>
                </c:pt>
                <c:pt idx="2117">
                  <c:v>39492</c:v>
                </c:pt>
                <c:pt idx="2118">
                  <c:v>39493</c:v>
                </c:pt>
                <c:pt idx="2119">
                  <c:v>39496</c:v>
                </c:pt>
                <c:pt idx="2120">
                  <c:v>39497</c:v>
                </c:pt>
                <c:pt idx="2121">
                  <c:v>39498</c:v>
                </c:pt>
                <c:pt idx="2122">
                  <c:v>39499</c:v>
                </c:pt>
                <c:pt idx="2123">
                  <c:v>39500</c:v>
                </c:pt>
                <c:pt idx="2124">
                  <c:v>39503</c:v>
                </c:pt>
                <c:pt idx="2125">
                  <c:v>39504</c:v>
                </c:pt>
                <c:pt idx="2126">
                  <c:v>39505</c:v>
                </c:pt>
                <c:pt idx="2127">
                  <c:v>39506</c:v>
                </c:pt>
                <c:pt idx="2128">
                  <c:v>39507</c:v>
                </c:pt>
                <c:pt idx="2129">
                  <c:v>39510</c:v>
                </c:pt>
                <c:pt idx="2130">
                  <c:v>39511</c:v>
                </c:pt>
                <c:pt idx="2131">
                  <c:v>39512</c:v>
                </c:pt>
                <c:pt idx="2132">
                  <c:v>39513</c:v>
                </c:pt>
                <c:pt idx="2133">
                  <c:v>39514</c:v>
                </c:pt>
                <c:pt idx="2134">
                  <c:v>39517</c:v>
                </c:pt>
                <c:pt idx="2135">
                  <c:v>39518</c:v>
                </c:pt>
                <c:pt idx="2136">
                  <c:v>39519</c:v>
                </c:pt>
                <c:pt idx="2137">
                  <c:v>39520</c:v>
                </c:pt>
                <c:pt idx="2138">
                  <c:v>39521</c:v>
                </c:pt>
                <c:pt idx="2139">
                  <c:v>39524</c:v>
                </c:pt>
                <c:pt idx="2140">
                  <c:v>39525</c:v>
                </c:pt>
                <c:pt idx="2141">
                  <c:v>39526</c:v>
                </c:pt>
                <c:pt idx="2142">
                  <c:v>39527</c:v>
                </c:pt>
                <c:pt idx="2143">
                  <c:v>39528</c:v>
                </c:pt>
                <c:pt idx="2144">
                  <c:v>39531</c:v>
                </c:pt>
                <c:pt idx="2145">
                  <c:v>39532</c:v>
                </c:pt>
                <c:pt idx="2146">
                  <c:v>39533</c:v>
                </c:pt>
                <c:pt idx="2147">
                  <c:v>39534</c:v>
                </c:pt>
                <c:pt idx="2148">
                  <c:v>39535</c:v>
                </c:pt>
                <c:pt idx="2149">
                  <c:v>39538</c:v>
                </c:pt>
                <c:pt idx="2150">
                  <c:v>39539</c:v>
                </c:pt>
                <c:pt idx="2151">
                  <c:v>39540</c:v>
                </c:pt>
                <c:pt idx="2152">
                  <c:v>39541</c:v>
                </c:pt>
                <c:pt idx="2153">
                  <c:v>39542</c:v>
                </c:pt>
                <c:pt idx="2154">
                  <c:v>39545</c:v>
                </c:pt>
                <c:pt idx="2155">
                  <c:v>39546</c:v>
                </c:pt>
                <c:pt idx="2156">
                  <c:v>39547</c:v>
                </c:pt>
                <c:pt idx="2157">
                  <c:v>39548</c:v>
                </c:pt>
                <c:pt idx="2158">
                  <c:v>39549</c:v>
                </c:pt>
                <c:pt idx="2159">
                  <c:v>39552</c:v>
                </c:pt>
                <c:pt idx="2160">
                  <c:v>39553</c:v>
                </c:pt>
                <c:pt idx="2161">
                  <c:v>39554</c:v>
                </c:pt>
                <c:pt idx="2162">
                  <c:v>39555</c:v>
                </c:pt>
                <c:pt idx="2163">
                  <c:v>39556</c:v>
                </c:pt>
                <c:pt idx="2164">
                  <c:v>39559</c:v>
                </c:pt>
                <c:pt idx="2165">
                  <c:v>39560</c:v>
                </c:pt>
                <c:pt idx="2166">
                  <c:v>39561</c:v>
                </c:pt>
                <c:pt idx="2167">
                  <c:v>39562</c:v>
                </c:pt>
                <c:pt idx="2168">
                  <c:v>39563</c:v>
                </c:pt>
                <c:pt idx="2169">
                  <c:v>39566</c:v>
                </c:pt>
                <c:pt idx="2170">
                  <c:v>39567</c:v>
                </c:pt>
                <c:pt idx="2171">
                  <c:v>39568</c:v>
                </c:pt>
                <c:pt idx="2172">
                  <c:v>39569</c:v>
                </c:pt>
                <c:pt idx="2173">
                  <c:v>39570</c:v>
                </c:pt>
                <c:pt idx="2174">
                  <c:v>39573</c:v>
                </c:pt>
                <c:pt idx="2175">
                  <c:v>39574</c:v>
                </c:pt>
                <c:pt idx="2176">
                  <c:v>39575</c:v>
                </c:pt>
                <c:pt idx="2177">
                  <c:v>39576</c:v>
                </c:pt>
                <c:pt idx="2178">
                  <c:v>39577</c:v>
                </c:pt>
                <c:pt idx="2179">
                  <c:v>39580</c:v>
                </c:pt>
                <c:pt idx="2180">
                  <c:v>39581</c:v>
                </c:pt>
                <c:pt idx="2181">
                  <c:v>39582</c:v>
                </c:pt>
                <c:pt idx="2182">
                  <c:v>39583</c:v>
                </c:pt>
                <c:pt idx="2183">
                  <c:v>39584</c:v>
                </c:pt>
                <c:pt idx="2184">
                  <c:v>39587</c:v>
                </c:pt>
                <c:pt idx="2185">
                  <c:v>39588</c:v>
                </c:pt>
                <c:pt idx="2186">
                  <c:v>39589</c:v>
                </c:pt>
                <c:pt idx="2187">
                  <c:v>39590</c:v>
                </c:pt>
                <c:pt idx="2188">
                  <c:v>39591</c:v>
                </c:pt>
                <c:pt idx="2189">
                  <c:v>39594</c:v>
                </c:pt>
                <c:pt idx="2190">
                  <c:v>39595</c:v>
                </c:pt>
                <c:pt idx="2191">
                  <c:v>39596</c:v>
                </c:pt>
                <c:pt idx="2192">
                  <c:v>39597</c:v>
                </c:pt>
                <c:pt idx="2193">
                  <c:v>39598</c:v>
                </c:pt>
                <c:pt idx="2194">
                  <c:v>39601</c:v>
                </c:pt>
                <c:pt idx="2195">
                  <c:v>39602</c:v>
                </c:pt>
                <c:pt idx="2196">
                  <c:v>39603</c:v>
                </c:pt>
                <c:pt idx="2197">
                  <c:v>39604</c:v>
                </c:pt>
                <c:pt idx="2198">
                  <c:v>39605</c:v>
                </c:pt>
                <c:pt idx="2199">
                  <c:v>39608</c:v>
                </c:pt>
                <c:pt idx="2200">
                  <c:v>39609</c:v>
                </c:pt>
                <c:pt idx="2201">
                  <c:v>39610</c:v>
                </c:pt>
                <c:pt idx="2202">
                  <c:v>39611</c:v>
                </c:pt>
                <c:pt idx="2203">
                  <c:v>39612</c:v>
                </c:pt>
                <c:pt idx="2204">
                  <c:v>39615</c:v>
                </c:pt>
                <c:pt idx="2205">
                  <c:v>39616</c:v>
                </c:pt>
                <c:pt idx="2206">
                  <c:v>39617</c:v>
                </c:pt>
                <c:pt idx="2207">
                  <c:v>39618</c:v>
                </c:pt>
                <c:pt idx="2208">
                  <c:v>39619</c:v>
                </c:pt>
                <c:pt idx="2209">
                  <c:v>39622</c:v>
                </c:pt>
                <c:pt idx="2210">
                  <c:v>39623</c:v>
                </c:pt>
                <c:pt idx="2211">
                  <c:v>39624</c:v>
                </c:pt>
                <c:pt idx="2212">
                  <c:v>39625</c:v>
                </c:pt>
                <c:pt idx="2213">
                  <c:v>39626</c:v>
                </c:pt>
                <c:pt idx="2214">
                  <c:v>39629</c:v>
                </c:pt>
                <c:pt idx="2215">
                  <c:v>39630</c:v>
                </c:pt>
                <c:pt idx="2216">
                  <c:v>39631</c:v>
                </c:pt>
                <c:pt idx="2217">
                  <c:v>39632</c:v>
                </c:pt>
                <c:pt idx="2218">
                  <c:v>39633</c:v>
                </c:pt>
                <c:pt idx="2219">
                  <c:v>39636</c:v>
                </c:pt>
                <c:pt idx="2220">
                  <c:v>39637</c:v>
                </c:pt>
                <c:pt idx="2221">
                  <c:v>39638</c:v>
                </c:pt>
                <c:pt idx="2222">
                  <c:v>39639</c:v>
                </c:pt>
                <c:pt idx="2223">
                  <c:v>39640</c:v>
                </c:pt>
                <c:pt idx="2224">
                  <c:v>39643</c:v>
                </c:pt>
                <c:pt idx="2225">
                  <c:v>39644</c:v>
                </c:pt>
                <c:pt idx="2226">
                  <c:v>39645</c:v>
                </c:pt>
                <c:pt idx="2227">
                  <c:v>39646</c:v>
                </c:pt>
                <c:pt idx="2228">
                  <c:v>39647</c:v>
                </c:pt>
                <c:pt idx="2229">
                  <c:v>39650</c:v>
                </c:pt>
                <c:pt idx="2230">
                  <c:v>39651</c:v>
                </c:pt>
                <c:pt idx="2231">
                  <c:v>39652</c:v>
                </c:pt>
                <c:pt idx="2232">
                  <c:v>39653</c:v>
                </c:pt>
                <c:pt idx="2233">
                  <c:v>39654</c:v>
                </c:pt>
                <c:pt idx="2234">
                  <c:v>39657</c:v>
                </c:pt>
                <c:pt idx="2235">
                  <c:v>39658</c:v>
                </c:pt>
                <c:pt idx="2236">
                  <c:v>39659</c:v>
                </c:pt>
                <c:pt idx="2237">
                  <c:v>39660</c:v>
                </c:pt>
                <c:pt idx="2238">
                  <c:v>39661</c:v>
                </c:pt>
                <c:pt idx="2239">
                  <c:v>39664</c:v>
                </c:pt>
                <c:pt idx="2240">
                  <c:v>39665</c:v>
                </c:pt>
                <c:pt idx="2241">
                  <c:v>39666</c:v>
                </c:pt>
                <c:pt idx="2242">
                  <c:v>39667</c:v>
                </c:pt>
                <c:pt idx="2243">
                  <c:v>39668</c:v>
                </c:pt>
                <c:pt idx="2244">
                  <c:v>39671</c:v>
                </c:pt>
                <c:pt idx="2245">
                  <c:v>39672</c:v>
                </c:pt>
                <c:pt idx="2246">
                  <c:v>39673</c:v>
                </c:pt>
                <c:pt idx="2247">
                  <c:v>39674</c:v>
                </c:pt>
                <c:pt idx="2248">
                  <c:v>39675</c:v>
                </c:pt>
                <c:pt idx="2249">
                  <c:v>39678</c:v>
                </c:pt>
                <c:pt idx="2250">
                  <c:v>39679</c:v>
                </c:pt>
                <c:pt idx="2251">
                  <c:v>39680</c:v>
                </c:pt>
                <c:pt idx="2252">
                  <c:v>39681</c:v>
                </c:pt>
                <c:pt idx="2253">
                  <c:v>39682</c:v>
                </c:pt>
                <c:pt idx="2254">
                  <c:v>39685</c:v>
                </c:pt>
                <c:pt idx="2255">
                  <c:v>39686</c:v>
                </c:pt>
                <c:pt idx="2256">
                  <c:v>39687</c:v>
                </c:pt>
                <c:pt idx="2257">
                  <c:v>39688</c:v>
                </c:pt>
                <c:pt idx="2258">
                  <c:v>39689</c:v>
                </c:pt>
                <c:pt idx="2259">
                  <c:v>39692</c:v>
                </c:pt>
                <c:pt idx="2260">
                  <c:v>39693</c:v>
                </c:pt>
                <c:pt idx="2261">
                  <c:v>39694</c:v>
                </c:pt>
                <c:pt idx="2262">
                  <c:v>39695</c:v>
                </c:pt>
                <c:pt idx="2263">
                  <c:v>39696</c:v>
                </c:pt>
                <c:pt idx="2264">
                  <c:v>39699</c:v>
                </c:pt>
                <c:pt idx="2265">
                  <c:v>39700</c:v>
                </c:pt>
                <c:pt idx="2266">
                  <c:v>39701</c:v>
                </c:pt>
                <c:pt idx="2267">
                  <c:v>39702</c:v>
                </c:pt>
                <c:pt idx="2268">
                  <c:v>39703</c:v>
                </c:pt>
                <c:pt idx="2269">
                  <c:v>39706</c:v>
                </c:pt>
                <c:pt idx="2270">
                  <c:v>39707</c:v>
                </c:pt>
                <c:pt idx="2271">
                  <c:v>39708</c:v>
                </c:pt>
                <c:pt idx="2272">
                  <c:v>39709</c:v>
                </c:pt>
                <c:pt idx="2273">
                  <c:v>39710</c:v>
                </c:pt>
                <c:pt idx="2274">
                  <c:v>39713</c:v>
                </c:pt>
                <c:pt idx="2275">
                  <c:v>39714</c:v>
                </c:pt>
                <c:pt idx="2276">
                  <c:v>39715</c:v>
                </c:pt>
                <c:pt idx="2277">
                  <c:v>39716</c:v>
                </c:pt>
                <c:pt idx="2278">
                  <c:v>39717</c:v>
                </c:pt>
                <c:pt idx="2279">
                  <c:v>39720</c:v>
                </c:pt>
                <c:pt idx="2280">
                  <c:v>39721</c:v>
                </c:pt>
                <c:pt idx="2281">
                  <c:v>39722</c:v>
                </c:pt>
                <c:pt idx="2282">
                  <c:v>39723</c:v>
                </c:pt>
                <c:pt idx="2283">
                  <c:v>39724</c:v>
                </c:pt>
                <c:pt idx="2284">
                  <c:v>39727</c:v>
                </c:pt>
                <c:pt idx="2285">
                  <c:v>39728</c:v>
                </c:pt>
                <c:pt idx="2286">
                  <c:v>39729</c:v>
                </c:pt>
                <c:pt idx="2287">
                  <c:v>39730</c:v>
                </c:pt>
                <c:pt idx="2288">
                  <c:v>39731</c:v>
                </c:pt>
                <c:pt idx="2289">
                  <c:v>39734</c:v>
                </c:pt>
                <c:pt idx="2290">
                  <c:v>39735</c:v>
                </c:pt>
                <c:pt idx="2291">
                  <c:v>39736</c:v>
                </c:pt>
                <c:pt idx="2292">
                  <c:v>39737</c:v>
                </c:pt>
                <c:pt idx="2293">
                  <c:v>39738</c:v>
                </c:pt>
                <c:pt idx="2294">
                  <c:v>39741</c:v>
                </c:pt>
                <c:pt idx="2295">
                  <c:v>39742</c:v>
                </c:pt>
                <c:pt idx="2296">
                  <c:v>39743</c:v>
                </c:pt>
                <c:pt idx="2297">
                  <c:v>39744</c:v>
                </c:pt>
                <c:pt idx="2298">
                  <c:v>39745</c:v>
                </c:pt>
                <c:pt idx="2299">
                  <c:v>39748</c:v>
                </c:pt>
                <c:pt idx="2300">
                  <c:v>39749</c:v>
                </c:pt>
                <c:pt idx="2301">
                  <c:v>39750</c:v>
                </c:pt>
                <c:pt idx="2302">
                  <c:v>39751</c:v>
                </c:pt>
                <c:pt idx="2303">
                  <c:v>39752</c:v>
                </c:pt>
                <c:pt idx="2304">
                  <c:v>39755</c:v>
                </c:pt>
                <c:pt idx="2305">
                  <c:v>39756</c:v>
                </c:pt>
                <c:pt idx="2306">
                  <c:v>39757</c:v>
                </c:pt>
                <c:pt idx="2307">
                  <c:v>39758</c:v>
                </c:pt>
                <c:pt idx="2308">
                  <c:v>39759</c:v>
                </c:pt>
                <c:pt idx="2309">
                  <c:v>39762</c:v>
                </c:pt>
                <c:pt idx="2310">
                  <c:v>39763</c:v>
                </c:pt>
                <c:pt idx="2311">
                  <c:v>39764</c:v>
                </c:pt>
                <c:pt idx="2312">
                  <c:v>39765</c:v>
                </c:pt>
                <c:pt idx="2313">
                  <c:v>39766</c:v>
                </c:pt>
                <c:pt idx="2314">
                  <c:v>39769</c:v>
                </c:pt>
                <c:pt idx="2315">
                  <c:v>39770</c:v>
                </c:pt>
                <c:pt idx="2316">
                  <c:v>39771</c:v>
                </c:pt>
                <c:pt idx="2317">
                  <c:v>39772</c:v>
                </c:pt>
                <c:pt idx="2318">
                  <c:v>39773</c:v>
                </c:pt>
                <c:pt idx="2319">
                  <c:v>39776</c:v>
                </c:pt>
                <c:pt idx="2320">
                  <c:v>39777</c:v>
                </c:pt>
                <c:pt idx="2321">
                  <c:v>39778</c:v>
                </c:pt>
                <c:pt idx="2322">
                  <c:v>39779</c:v>
                </c:pt>
                <c:pt idx="2323">
                  <c:v>39780</c:v>
                </c:pt>
                <c:pt idx="2324">
                  <c:v>39783</c:v>
                </c:pt>
                <c:pt idx="2325">
                  <c:v>39784</c:v>
                </c:pt>
                <c:pt idx="2326">
                  <c:v>39785</c:v>
                </c:pt>
                <c:pt idx="2327">
                  <c:v>39786</c:v>
                </c:pt>
                <c:pt idx="2328">
                  <c:v>39787</c:v>
                </c:pt>
                <c:pt idx="2329">
                  <c:v>39790</c:v>
                </c:pt>
                <c:pt idx="2330">
                  <c:v>39791</c:v>
                </c:pt>
                <c:pt idx="2331">
                  <c:v>39792</c:v>
                </c:pt>
                <c:pt idx="2332">
                  <c:v>39793</c:v>
                </c:pt>
                <c:pt idx="2333">
                  <c:v>39794</c:v>
                </c:pt>
                <c:pt idx="2334">
                  <c:v>39797</c:v>
                </c:pt>
                <c:pt idx="2335">
                  <c:v>39798</c:v>
                </c:pt>
                <c:pt idx="2336">
                  <c:v>39799</c:v>
                </c:pt>
                <c:pt idx="2337">
                  <c:v>39800</c:v>
                </c:pt>
                <c:pt idx="2338">
                  <c:v>39801</c:v>
                </c:pt>
                <c:pt idx="2339">
                  <c:v>39804</c:v>
                </c:pt>
                <c:pt idx="2340">
                  <c:v>39805</c:v>
                </c:pt>
                <c:pt idx="2341">
                  <c:v>39806</c:v>
                </c:pt>
                <c:pt idx="2342">
                  <c:v>39807</c:v>
                </c:pt>
                <c:pt idx="2343">
                  <c:v>39808</c:v>
                </c:pt>
                <c:pt idx="2344">
                  <c:v>39811</c:v>
                </c:pt>
                <c:pt idx="2345">
                  <c:v>39812</c:v>
                </c:pt>
                <c:pt idx="2346">
                  <c:v>39813</c:v>
                </c:pt>
                <c:pt idx="2347">
                  <c:v>39814</c:v>
                </c:pt>
                <c:pt idx="2348">
                  <c:v>39815</c:v>
                </c:pt>
                <c:pt idx="2349">
                  <c:v>39818</c:v>
                </c:pt>
                <c:pt idx="2350">
                  <c:v>39819</c:v>
                </c:pt>
                <c:pt idx="2351">
                  <c:v>39820</c:v>
                </c:pt>
                <c:pt idx="2352">
                  <c:v>39821</c:v>
                </c:pt>
                <c:pt idx="2353">
                  <c:v>39822</c:v>
                </c:pt>
                <c:pt idx="2354">
                  <c:v>39825</c:v>
                </c:pt>
                <c:pt idx="2355">
                  <c:v>39826</c:v>
                </c:pt>
                <c:pt idx="2356">
                  <c:v>39827</c:v>
                </c:pt>
                <c:pt idx="2357">
                  <c:v>39828</c:v>
                </c:pt>
                <c:pt idx="2358">
                  <c:v>39829</c:v>
                </c:pt>
                <c:pt idx="2359">
                  <c:v>39832</c:v>
                </c:pt>
                <c:pt idx="2360">
                  <c:v>39833</c:v>
                </c:pt>
                <c:pt idx="2361">
                  <c:v>39834</c:v>
                </c:pt>
                <c:pt idx="2362">
                  <c:v>39835</c:v>
                </c:pt>
                <c:pt idx="2363">
                  <c:v>39836</c:v>
                </c:pt>
                <c:pt idx="2364">
                  <c:v>39839</c:v>
                </c:pt>
                <c:pt idx="2365">
                  <c:v>39840</c:v>
                </c:pt>
                <c:pt idx="2366">
                  <c:v>39841</c:v>
                </c:pt>
                <c:pt idx="2367">
                  <c:v>39842</c:v>
                </c:pt>
                <c:pt idx="2368">
                  <c:v>39843</c:v>
                </c:pt>
                <c:pt idx="2369">
                  <c:v>39846</c:v>
                </c:pt>
                <c:pt idx="2370">
                  <c:v>39847</c:v>
                </c:pt>
                <c:pt idx="2371">
                  <c:v>39848</c:v>
                </c:pt>
                <c:pt idx="2372">
                  <c:v>39849</c:v>
                </c:pt>
                <c:pt idx="2373">
                  <c:v>39850</c:v>
                </c:pt>
                <c:pt idx="2374">
                  <c:v>39853</c:v>
                </c:pt>
                <c:pt idx="2375">
                  <c:v>39854</c:v>
                </c:pt>
                <c:pt idx="2376">
                  <c:v>39855</c:v>
                </c:pt>
                <c:pt idx="2377">
                  <c:v>39856</c:v>
                </c:pt>
                <c:pt idx="2378">
                  <c:v>39857</c:v>
                </c:pt>
                <c:pt idx="2379">
                  <c:v>39860</c:v>
                </c:pt>
                <c:pt idx="2380">
                  <c:v>39861</c:v>
                </c:pt>
                <c:pt idx="2381">
                  <c:v>39862</c:v>
                </c:pt>
                <c:pt idx="2382">
                  <c:v>39863</c:v>
                </c:pt>
                <c:pt idx="2383">
                  <c:v>39864</c:v>
                </c:pt>
                <c:pt idx="2384">
                  <c:v>39867</c:v>
                </c:pt>
                <c:pt idx="2385">
                  <c:v>39868</c:v>
                </c:pt>
                <c:pt idx="2386">
                  <c:v>39869</c:v>
                </c:pt>
                <c:pt idx="2387">
                  <c:v>39870</c:v>
                </c:pt>
                <c:pt idx="2388">
                  <c:v>39871</c:v>
                </c:pt>
                <c:pt idx="2389">
                  <c:v>39874</c:v>
                </c:pt>
                <c:pt idx="2390">
                  <c:v>39875</c:v>
                </c:pt>
                <c:pt idx="2391">
                  <c:v>39876</c:v>
                </c:pt>
                <c:pt idx="2392">
                  <c:v>39877</c:v>
                </c:pt>
                <c:pt idx="2393">
                  <c:v>39878</c:v>
                </c:pt>
                <c:pt idx="2394">
                  <c:v>39881</c:v>
                </c:pt>
                <c:pt idx="2395">
                  <c:v>39882</c:v>
                </c:pt>
                <c:pt idx="2396">
                  <c:v>39883</c:v>
                </c:pt>
                <c:pt idx="2397">
                  <c:v>39884</c:v>
                </c:pt>
                <c:pt idx="2398">
                  <c:v>39885</c:v>
                </c:pt>
                <c:pt idx="2399">
                  <c:v>39888</c:v>
                </c:pt>
                <c:pt idx="2400">
                  <c:v>39889</c:v>
                </c:pt>
                <c:pt idx="2401">
                  <c:v>39890</c:v>
                </c:pt>
                <c:pt idx="2402">
                  <c:v>39891</c:v>
                </c:pt>
                <c:pt idx="2403">
                  <c:v>39892</c:v>
                </c:pt>
                <c:pt idx="2404">
                  <c:v>39895</c:v>
                </c:pt>
                <c:pt idx="2405">
                  <c:v>39896</c:v>
                </c:pt>
                <c:pt idx="2406">
                  <c:v>39897</c:v>
                </c:pt>
                <c:pt idx="2407">
                  <c:v>39898</c:v>
                </c:pt>
                <c:pt idx="2408">
                  <c:v>39899</c:v>
                </c:pt>
                <c:pt idx="2409">
                  <c:v>39902</c:v>
                </c:pt>
                <c:pt idx="2410">
                  <c:v>39903</c:v>
                </c:pt>
                <c:pt idx="2411">
                  <c:v>39904</c:v>
                </c:pt>
                <c:pt idx="2412">
                  <c:v>39905</c:v>
                </c:pt>
                <c:pt idx="2413">
                  <c:v>39906</c:v>
                </c:pt>
                <c:pt idx="2414">
                  <c:v>39909</c:v>
                </c:pt>
                <c:pt idx="2415">
                  <c:v>39910</c:v>
                </c:pt>
                <c:pt idx="2416">
                  <c:v>39911</c:v>
                </c:pt>
                <c:pt idx="2417">
                  <c:v>39912</c:v>
                </c:pt>
                <c:pt idx="2418">
                  <c:v>39913</c:v>
                </c:pt>
                <c:pt idx="2419">
                  <c:v>39916</c:v>
                </c:pt>
                <c:pt idx="2420">
                  <c:v>39917</c:v>
                </c:pt>
                <c:pt idx="2421">
                  <c:v>39918</c:v>
                </c:pt>
                <c:pt idx="2422">
                  <c:v>39919</c:v>
                </c:pt>
                <c:pt idx="2423">
                  <c:v>39920</c:v>
                </c:pt>
                <c:pt idx="2424">
                  <c:v>39923</c:v>
                </c:pt>
                <c:pt idx="2425">
                  <c:v>39924</c:v>
                </c:pt>
                <c:pt idx="2426">
                  <c:v>39925</c:v>
                </c:pt>
                <c:pt idx="2427">
                  <c:v>39926</c:v>
                </c:pt>
                <c:pt idx="2428">
                  <c:v>39927</c:v>
                </c:pt>
                <c:pt idx="2429">
                  <c:v>39930</c:v>
                </c:pt>
                <c:pt idx="2430">
                  <c:v>39931</c:v>
                </c:pt>
                <c:pt idx="2431">
                  <c:v>39932</c:v>
                </c:pt>
                <c:pt idx="2432">
                  <c:v>39933</c:v>
                </c:pt>
                <c:pt idx="2433">
                  <c:v>39934</c:v>
                </c:pt>
                <c:pt idx="2434">
                  <c:v>39937</c:v>
                </c:pt>
                <c:pt idx="2435">
                  <c:v>39938</c:v>
                </c:pt>
                <c:pt idx="2436">
                  <c:v>39939</c:v>
                </c:pt>
                <c:pt idx="2437">
                  <c:v>39940</c:v>
                </c:pt>
                <c:pt idx="2438">
                  <c:v>39941</c:v>
                </c:pt>
                <c:pt idx="2439">
                  <c:v>39944</c:v>
                </c:pt>
                <c:pt idx="2440">
                  <c:v>39945</c:v>
                </c:pt>
                <c:pt idx="2441">
                  <c:v>39946</c:v>
                </c:pt>
                <c:pt idx="2442">
                  <c:v>39947</c:v>
                </c:pt>
                <c:pt idx="2443">
                  <c:v>39948</c:v>
                </c:pt>
                <c:pt idx="2444">
                  <c:v>39951</c:v>
                </c:pt>
                <c:pt idx="2445">
                  <c:v>39952</c:v>
                </c:pt>
                <c:pt idx="2446">
                  <c:v>39953</c:v>
                </c:pt>
                <c:pt idx="2447">
                  <c:v>39954</c:v>
                </c:pt>
                <c:pt idx="2448">
                  <c:v>39955</c:v>
                </c:pt>
                <c:pt idx="2449">
                  <c:v>39958</c:v>
                </c:pt>
                <c:pt idx="2450">
                  <c:v>39959</c:v>
                </c:pt>
                <c:pt idx="2451">
                  <c:v>39960</c:v>
                </c:pt>
                <c:pt idx="2452">
                  <c:v>39961</c:v>
                </c:pt>
                <c:pt idx="2453">
                  <c:v>39962</c:v>
                </c:pt>
                <c:pt idx="2454">
                  <c:v>39965</c:v>
                </c:pt>
                <c:pt idx="2455">
                  <c:v>39966</c:v>
                </c:pt>
                <c:pt idx="2456">
                  <c:v>39967</c:v>
                </c:pt>
                <c:pt idx="2457">
                  <c:v>39968</c:v>
                </c:pt>
                <c:pt idx="2458">
                  <c:v>39969</c:v>
                </c:pt>
                <c:pt idx="2459">
                  <c:v>39972</c:v>
                </c:pt>
                <c:pt idx="2460">
                  <c:v>39973</c:v>
                </c:pt>
                <c:pt idx="2461">
                  <c:v>39974</c:v>
                </c:pt>
                <c:pt idx="2462">
                  <c:v>39975</c:v>
                </c:pt>
                <c:pt idx="2463">
                  <c:v>39976</c:v>
                </c:pt>
                <c:pt idx="2464">
                  <c:v>39979</c:v>
                </c:pt>
                <c:pt idx="2465">
                  <c:v>39980</c:v>
                </c:pt>
                <c:pt idx="2466">
                  <c:v>39981</c:v>
                </c:pt>
                <c:pt idx="2467">
                  <c:v>39982</c:v>
                </c:pt>
                <c:pt idx="2468">
                  <c:v>39983</c:v>
                </c:pt>
                <c:pt idx="2469">
                  <c:v>39986</c:v>
                </c:pt>
                <c:pt idx="2470">
                  <c:v>39987</c:v>
                </c:pt>
                <c:pt idx="2471">
                  <c:v>39988</c:v>
                </c:pt>
                <c:pt idx="2472">
                  <c:v>39989</c:v>
                </c:pt>
                <c:pt idx="2473">
                  <c:v>39990</c:v>
                </c:pt>
                <c:pt idx="2474">
                  <c:v>39993</c:v>
                </c:pt>
                <c:pt idx="2475">
                  <c:v>39994</c:v>
                </c:pt>
                <c:pt idx="2476">
                  <c:v>39995</c:v>
                </c:pt>
                <c:pt idx="2477">
                  <c:v>39996</c:v>
                </c:pt>
                <c:pt idx="2478">
                  <c:v>39997</c:v>
                </c:pt>
                <c:pt idx="2479">
                  <c:v>40000</c:v>
                </c:pt>
                <c:pt idx="2480">
                  <c:v>40001</c:v>
                </c:pt>
                <c:pt idx="2481">
                  <c:v>40002</c:v>
                </c:pt>
                <c:pt idx="2482">
                  <c:v>40003</c:v>
                </c:pt>
                <c:pt idx="2483">
                  <c:v>40004</c:v>
                </c:pt>
                <c:pt idx="2484">
                  <c:v>40007</c:v>
                </c:pt>
                <c:pt idx="2485">
                  <c:v>40008</c:v>
                </c:pt>
                <c:pt idx="2486">
                  <c:v>40009</c:v>
                </c:pt>
                <c:pt idx="2487">
                  <c:v>40010</c:v>
                </c:pt>
                <c:pt idx="2488">
                  <c:v>40011</c:v>
                </c:pt>
                <c:pt idx="2489">
                  <c:v>40014</c:v>
                </c:pt>
                <c:pt idx="2490">
                  <c:v>40015</c:v>
                </c:pt>
                <c:pt idx="2491">
                  <c:v>40016</c:v>
                </c:pt>
                <c:pt idx="2492">
                  <c:v>40017</c:v>
                </c:pt>
                <c:pt idx="2493">
                  <c:v>40018</c:v>
                </c:pt>
                <c:pt idx="2494">
                  <c:v>40021</c:v>
                </c:pt>
                <c:pt idx="2495">
                  <c:v>40022</c:v>
                </c:pt>
                <c:pt idx="2496">
                  <c:v>40023</c:v>
                </c:pt>
                <c:pt idx="2497">
                  <c:v>40024</c:v>
                </c:pt>
                <c:pt idx="2498">
                  <c:v>40025</c:v>
                </c:pt>
                <c:pt idx="2499">
                  <c:v>40028</c:v>
                </c:pt>
                <c:pt idx="2500">
                  <c:v>40029</c:v>
                </c:pt>
                <c:pt idx="2501">
                  <c:v>40030</c:v>
                </c:pt>
                <c:pt idx="2502">
                  <c:v>40031</c:v>
                </c:pt>
                <c:pt idx="2503">
                  <c:v>40032</c:v>
                </c:pt>
                <c:pt idx="2504">
                  <c:v>40035</c:v>
                </c:pt>
                <c:pt idx="2505">
                  <c:v>40036</c:v>
                </c:pt>
                <c:pt idx="2506">
                  <c:v>40037</c:v>
                </c:pt>
                <c:pt idx="2507">
                  <c:v>40038</c:v>
                </c:pt>
                <c:pt idx="2508">
                  <c:v>40039</c:v>
                </c:pt>
                <c:pt idx="2509">
                  <c:v>40042</c:v>
                </c:pt>
                <c:pt idx="2510">
                  <c:v>40043</c:v>
                </c:pt>
                <c:pt idx="2511">
                  <c:v>40044</c:v>
                </c:pt>
                <c:pt idx="2512">
                  <c:v>40045</c:v>
                </c:pt>
                <c:pt idx="2513">
                  <c:v>40046</c:v>
                </c:pt>
                <c:pt idx="2514">
                  <c:v>40049</c:v>
                </c:pt>
                <c:pt idx="2515">
                  <c:v>40050</c:v>
                </c:pt>
                <c:pt idx="2516">
                  <c:v>40051</c:v>
                </c:pt>
                <c:pt idx="2517">
                  <c:v>40052</c:v>
                </c:pt>
                <c:pt idx="2518">
                  <c:v>40053</c:v>
                </c:pt>
                <c:pt idx="2519">
                  <c:v>40056</c:v>
                </c:pt>
                <c:pt idx="2520">
                  <c:v>40057</c:v>
                </c:pt>
                <c:pt idx="2521">
                  <c:v>40058</c:v>
                </c:pt>
                <c:pt idx="2522">
                  <c:v>40059</c:v>
                </c:pt>
                <c:pt idx="2523">
                  <c:v>40060</c:v>
                </c:pt>
                <c:pt idx="2524">
                  <c:v>40063</c:v>
                </c:pt>
                <c:pt idx="2525">
                  <c:v>40064</c:v>
                </c:pt>
                <c:pt idx="2526">
                  <c:v>40065</c:v>
                </c:pt>
                <c:pt idx="2527">
                  <c:v>40066</c:v>
                </c:pt>
                <c:pt idx="2528">
                  <c:v>40067</c:v>
                </c:pt>
                <c:pt idx="2529">
                  <c:v>40070</c:v>
                </c:pt>
                <c:pt idx="2530">
                  <c:v>40071</c:v>
                </c:pt>
                <c:pt idx="2531">
                  <c:v>40072</c:v>
                </c:pt>
                <c:pt idx="2532">
                  <c:v>40073</c:v>
                </c:pt>
                <c:pt idx="2533">
                  <c:v>40074</c:v>
                </c:pt>
                <c:pt idx="2534">
                  <c:v>40077</c:v>
                </c:pt>
                <c:pt idx="2535">
                  <c:v>40078</c:v>
                </c:pt>
                <c:pt idx="2536">
                  <c:v>40079</c:v>
                </c:pt>
                <c:pt idx="2537">
                  <c:v>40080</c:v>
                </c:pt>
                <c:pt idx="2538">
                  <c:v>40081</c:v>
                </c:pt>
                <c:pt idx="2539">
                  <c:v>40084</c:v>
                </c:pt>
                <c:pt idx="2540">
                  <c:v>40085</c:v>
                </c:pt>
                <c:pt idx="2541">
                  <c:v>40086</c:v>
                </c:pt>
                <c:pt idx="2542">
                  <c:v>40087</c:v>
                </c:pt>
                <c:pt idx="2543">
                  <c:v>40088</c:v>
                </c:pt>
                <c:pt idx="2544">
                  <c:v>40091</c:v>
                </c:pt>
                <c:pt idx="2545">
                  <c:v>40092</c:v>
                </c:pt>
                <c:pt idx="2546">
                  <c:v>40093</c:v>
                </c:pt>
                <c:pt idx="2547">
                  <c:v>40094</c:v>
                </c:pt>
                <c:pt idx="2548">
                  <c:v>40095</c:v>
                </c:pt>
                <c:pt idx="2549">
                  <c:v>40098</c:v>
                </c:pt>
                <c:pt idx="2550">
                  <c:v>40099</c:v>
                </c:pt>
                <c:pt idx="2551">
                  <c:v>40100</c:v>
                </c:pt>
                <c:pt idx="2552">
                  <c:v>40101</c:v>
                </c:pt>
                <c:pt idx="2553">
                  <c:v>40102</c:v>
                </c:pt>
                <c:pt idx="2554">
                  <c:v>40105</c:v>
                </c:pt>
                <c:pt idx="2555">
                  <c:v>40106</c:v>
                </c:pt>
                <c:pt idx="2556">
                  <c:v>40107</c:v>
                </c:pt>
                <c:pt idx="2557">
                  <c:v>40108</c:v>
                </c:pt>
                <c:pt idx="2558">
                  <c:v>40109</c:v>
                </c:pt>
                <c:pt idx="2559">
                  <c:v>40112</c:v>
                </c:pt>
                <c:pt idx="2560">
                  <c:v>40113</c:v>
                </c:pt>
                <c:pt idx="2561">
                  <c:v>40114</c:v>
                </c:pt>
                <c:pt idx="2562">
                  <c:v>40115</c:v>
                </c:pt>
                <c:pt idx="2563">
                  <c:v>40116</c:v>
                </c:pt>
                <c:pt idx="2564">
                  <c:v>40119</c:v>
                </c:pt>
                <c:pt idx="2565">
                  <c:v>40120</c:v>
                </c:pt>
                <c:pt idx="2566">
                  <c:v>40121</c:v>
                </c:pt>
                <c:pt idx="2567">
                  <c:v>40122</c:v>
                </c:pt>
                <c:pt idx="2568">
                  <c:v>40123</c:v>
                </c:pt>
                <c:pt idx="2569">
                  <c:v>40126</c:v>
                </c:pt>
                <c:pt idx="2570">
                  <c:v>40127</c:v>
                </c:pt>
                <c:pt idx="2571">
                  <c:v>40128</c:v>
                </c:pt>
                <c:pt idx="2572">
                  <c:v>40129</c:v>
                </c:pt>
                <c:pt idx="2573">
                  <c:v>40130</c:v>
                </c:pt>
                <c:pt idx="2574">
                  <c:v>40133</c:v>
                </c:pt>
                <c:pt idx="2575">
                  <c:v>40134</c:v>
                </c:pt>
                <c:pt idx="2576">
                  <c:v>40135</c:v>
                </c:pt>
                <c:pt idx="2577">
                  <c:v>40136</c:v>
                </c:pt>
                <c:pt idx="2578">
                  <c:v>40137</c:v>
                </c:pt>
                <c:pt idx="2579">
                  <c:v>40140</c:v>
                </c:pt>
                <c:pt idx="2580">
                  <c:v>40141</c:v>
                </c:pt>
                <c:pt idx="2581">
                  <c:v>40142</c:v>
                </c:pt>
                <c:pt idx="2582">
                  <c:v>40143</c:v>
                </c:pt>
                <c:pt idx="2583">
                  <c:v>40144</c:v>
                </c:pt>
                <c:pt idx="2584">
                  <c:v>40147</c:v>
                </c:pt>
                <c:pt idx="2585">
                  <c:v>40148</c:v>
                </c:pt>
                <c:pt idx="2586">
                  <c:v>40149</c:v>
                </c:pt>
                <c:pt idx="2587">
                  <c:v>40150</c:v>
                </c:pt>
                <c:pt idx="2588">
                  <c:v>40151</c:v>
                </c:pt>
                <c:pt idx="2589">
                  <c:v>40154</c:v>
                </c:pt>
                <c:pt idx="2590">
                  <c:v>40155</c:v>
                </c:pt>
                <c:pt idx="2591">
                  <c:v>40156</c:v>
                </c:pt>
                <c:pt idx="2592">
                  <c:v>40157</c:v>
                </c:pt>
                <c:pt idx="2593">
                  <c:v>40158</c:v>
                </c:pt>
                <c:pt idx="2594">
                  <c:v>40161</c:v>
                </c:pt>
                <c:pt idx="2595">
                  <c:v>40162</c:v>
                </c:pt>
                <c:pt idx="2596">
                  <c:v>40163</c:v>
                </c:pt>
                <c:pt idx="2597">
                  <c:v>40164</c:v>
                </c:pt>
                <c:pt idx="2598">
                  <c:v>40165</c:v>
                </c:pt>
                <c:pt idx="2599">
                  <c:v>40168</c:v>
                </c:pt>
                <c:pt idx="2600">
                  <c:v>40169</c:v>
                </c:pt>
                <c:pt idx="2601">
                  <c:v>40170</c:v>
                </c:pt>
                <c:pt idx="2602">
                  <c:v>40171</c:v>
                </c:pt>
                <c:pt idx="2603">
                  <c:v>40172</c:v>
                </c:pt>
                <c:pt idx="2604">
                  <c:v>40175</c:v>
                </c:pt>
                <c:pt idx="2605">
                  <c:v>40176</c:v>
                </c:pt>
                <c:pt idx="2606">
                  <c:v>40177</c:v>
                </c:pt>
                <c:pt idx="2607">
                  <c:v>40178</c:v>
                </c:pt>
                <c:pt idx="2608">
                  <c:v>40182</c:v>
                </c:pt>
                <c:pt idx="2609">
                  <c:v>40183</c:v>
                </c:pt>
                <c:pt idx="2610">
                  <c:v>40184</c:v>
                </c:pt>
                <c:pt idx="2611">
                  <c:v>40185</c:v>
                </c:pt>
                <c:pt idx="2612">
                  <c:v>40186</c:v>
                </c:pt>
                <c:pt idx="2613">
                  <c:v>40189</c:v>
                </c:pt>
                <c:pt idx="2614">
                  <c:v>40190</c:v>
                </c:pt>
                <c:pt idx="2615">
                  <c:v>40191</c:v>
                </c:pt>
                <c:pt idx="2616">
                  <c:v>40192</c:v>
                </c:pt>
                <c:pt idx="2617">
                  <c:v>40193</c:v>
                </c:pt>
                <c:pt idx="2618">
                  <c:v>40196</c:v>
                </c:pt>
                <c:pt idx="2619">
                  <c:v>40197</c:v>
                </c:pt>
                <c:pt idx="2620">
                  <c:v>40198</c:v>
                </c:pt>
                <c:pt idx="2621">
                  <c:v>40199</c:v>
                </c:pt>
                <c:pt idx="2622">
                  <c:v>40200</c:v>
                </c:pt>
                <c:pt idx="2623">
                  <c:v>40203</c:v>
                </c:pt>
                <c:pt idx="2624">
                  <c:v>40204</c:v>
                </c:pt>
                <c:pt idx="2625">
                  <c:v>40205</c:v>
                </c:pt>
                <c:pt idx="2626">
                  <c:v>40206</c:v>
                </c:pt>
                <c:pt idx="2627">
                  <c:v>40207</c:v>
                </c:pt>
                <c:pt idx="2628">
                  <c:v>40210</c:v>
                </c:pt>
                <c:pt idx="2629">
                  <c:v>40211</c:v>
                </c:pt>
                <c:pt idx="2630">
                  <c:v>40212</c:v>
                </c:pt>
                <c:pt idx="2631">
                  <c:v>40213</c:v>
                </c:pt>
                <c:pt idx="2632">
                  <c:v>40214</c:v>
                </c:pt>
                <c:pt idx="2633">
                  <c:v>40217</c:v>
                </c:pt>
                <c:pt idx="2634">
                  <c:v>40218</c:v>
                </c:pt>
                <c:pt idx="2635">
                  <c:v>40219</c:v>
                </c:pt>
                <c:pt idx="2636">
                  <c:v>40220</c:v>
                </c:pt>
                <c:pt idx="2637">
                  <c:v>40221</c:v>
                </c:pt>
                <c:pt idx="2638">
                  <c:v>40224</c:v>
                </c:pt>
                <c:pt idx="2639">
                  <c:v>40225</c:v>
                </c:pt>
                <c:pt idx="2640">
                  <c:v>40226</c:v>
                </c:pt>
                <c:pt idx="2641">
                  <c:v>40227</c:v>
                </c:pt>
                <c:pt idx="2642">
                  <c:v>40228</c:v>
                </c:pt>
                <c:pt idx="2643">
                  <c:v>40231</c:v>
                </c:pt>
                <c:pt idx="2644">
                  <c:v>40232</c:v>
                </c:pt>
                <c:pt idx="2645">
                  <c:v>40233</c:v>
                </c:pt>
                <c:pt idx="2646">
                  <c:v>40234</c:v>
                </c:pt>
                <c:pt idx="2647">
                  <c:v>40235</c:v>
                </c:pt>
                <c:pt idx="2648">
                  <c:v>40238</c:v>
                </c:pt>
                <c:pt idx="2649">
                  <c:v>40239</c:v>
                </c:pt>
                <c:pt idx="2650">
                  <c:v>40240</c:v>
                </c:pt>
                <c:pt idx="2651">
                  <c:v>40241</c:v>
                </c:pt>
                <c:pt idx="2652">
                  <c:v>40242</c:v>
                </c:pt>
                <c:pt idx="2653">
                  <c:v>40245</c:v>
                </c:pt>
                <c:pt idx="2654">
                  <c:v>40246</c:v>
                </c:pt>
                <c:pt idx="2655">
                  <c:v>40247</c:v>
                </c:pt>
                <c:pt idx="2656">
                  <c:v>40248</c:v>
                </c:pt>
                <c:pt idx="2657">
                  <c:v>40249</c:v>
                </c:pt>
                <c:pt idx="2658">
                  <c:v>40252</c:v>
                </c:pt>
                <c:pt idx="2659">
                  <c:v>40253</c:v>
                </c:pt>
                <c:pt idx="2660">
                  <c:v>40254</c:v>
                </c:pt>
                <c:pt idx="2661">
                  <c:v>40255</c:v>
                </c:pt>
                <c:pt idx="2662">
                  <c:v>40256</c:v>
                </c:pt>
                <c:pt idx="2663">
                  <c:v>40259</c:v>
                </c:pt>
                <c:pt idx="2664">
                  <c:v>40260</c:v>
                </c:pt>
                <c:pt idx="2665">
                  <c:v>40261</c:v>
                </c:pt>
                <c:pt idx="2666">
                  <c:v>40262</c:v>
                </c:pt>
                <c:pt idx="2667">
                  <c:v>40263</c:v>
                </c:pt>
                <c:pt idx="2668">
                  <c:v>40266</c:v>
                </c:pt>
                <c:pt idx="2669">
                  <c:v>40267</c:v>
                </c:pt>
                <c:pt idx="2670">
                  <c:v>40268</c:v>
                </c:pt>
                <c:pt idx="2671">
                  <c:v>40269</c:v>
                </c:pt>
                <c:pt idx="2672">
                  <c:v>40273</c:v>
                </c:pt>
                <c:pt idx="2673">
                  <c:v>40274</c:v>
                </c:pt>
                <c:pt idx="2674">
                  <c:v>40275</c:v>
                </c:pt>
                <c:pt idx="2675">
                  <c:v>40276</c:v>
                </c:pt>
                <c:pt idx="2676">
                  <c:v>40277</c:v>
                </c:pt>
                <c:pt idx="2677">
                  <c:v>40280</c:v>
                </c:pt>
                <c:pt idx="2678">
                  <c:v>40280</c:v>
                </c:pt>
                <c:pt idx="2679">
                  <c:v>40281</c:v>
                </c:pt>
                <c:pt idx="2680">
                  <c:v>40282</c:v>
                </c:pt>
                <c:pt idx="2681">
                  <c:v>40283</c:v>
                </c:pt>
                <c:pt idx="2682">
                  <c:v>40284</c:v>
                </c:pt>
                <c:pt idx="2683">
                  <c:v>40287</c:v>
                </c:pt>
                <c:pt idx="2684">
                  <c:v>40288</c:v>
                </c:pt>
                <c:pt idx="2685">
                  <c:v>40289</c:v>
                </c:pt>
                <c:pt idx="2686">
                  <c:v>40290</c:v>
                </c:pt>
                <c:pt idx="2687">
                  <c:v>40291</c:v>
                </c:pt>
                <c:pt idx="2688">
                  <c:v>40294</c:v>
                </c:pt>
                <c:pt idx="2689">
                  <c:v>40295</c:v>
                </c:pt>
                <c:pt idx="2690">
                  <c:v>40296</c:v>
                </c:pt>
                <c:pt idx="2691">
                  <c:v>40297</c:v>
                </c:pt>
                <c:pt idx="2692">
                  <c:v>40298</c:v>
                </c:pt>
                <c:pt idx="2693">
                  <c:v>40301</c:v>
                </c:pt>
                <c:pt idx="2694">
                  <c:v>40302</c:v>
                </c:pt>
                <c:pt idx="2695">
                  <c:v>40303</c:v>
                </c:pt>
                <c:pt idx="2696">
                  <c:v>40304</c:v>
                </c:pt>
                <c:pt idx="2697">
                  <c:v>40305</c:v>
                </c:pt>
                <c:pt idx="2698">
                  <c:v>40308</c:v>
                </c:pt>
                <c:pt idx="2699">
                  <c:v>40309</c:v>
                </c:pt>
                <c:pt idx="2700">
                  <c:v>40310</c:v>
                </c:pt>
                <c:pt idx="2701">
                  <c:v>40311</c:v>
                </c:pt>
                <c:pt idx="2702">
                  <c:v>40312</c:v>
                </c:pt>
                <c:pt idx="2703">
                  <c:v>40315</c:v>
                </c:pt>
                <c:pt idx="2704">
                  <c:v>40316</c:v>
                </c:pt>
                <c:pt idx="2705">
                  <c:v>40317</c:v>
                </c:pt>
                <c:pt idx="2706">
                  <c:v>40318</c:v>
                </c:pt>
                <c:pt idx="2707">
                  <c:v>40319</c:v>
                </c:pt>
                <c:pt idx="2708">
                  <c:v>40322</c:v>
                </c:pt>
                <c:pt idx="2709">
                  <c:v>40323</c:v>
                </c:pt>
                <c:pt idx="2710">
                  <c:v>40324</c:v>
                </c:pt>
                <c:pt idx="2711">
                  <c:v>40325</c:v>
                </c:pt>
                <c:pt idx="2712">
                  <c:v>40326</c:v>
                </c:pt>
                <c:pt idx="2713">
                  <c:v>40329</c:v>
                </c:pt>
                <c:pt idx="2714">
                  <c:v>40330</c:v>
                </c:pt>
                <c:pt idx="2715">
                  <c:v>40331</c:v>
                </c:pt>
                <c:pt idx="2716">
                  <c:v>40332</c:v>
                </c:pt>
                <c:pt idx="2717">
                  <c:v>40333</c:v>
                </c:pt>
                <c:pt idx="2718">
                  <c:v>40336</c:v>
                </c:pt>
                <c:pt idx="2719">
                  <c:v>40337</c:v>
                </c:pt>
                <c:pt idx="2720">
                  <c:v>40338</c:v>
                </c:pt>
                <c:pt idx="2721">
                  <c:v>40339</c:v>
                </c:pt>
                <c:pt idx="2722">
                  <c:v>40340</c:v>
                </c:pt>
                <c:pt idx="2723">
                  <c:v>40343</c:v>
                </c:pt>
                <c:pt idx="2724">
                  <c:v>40344</c:v>
                </c:pt>
                <c:pt idx="2725">
                  <c:v>40345</c:v>
                </c:pt>
                <c:pt idx="2726">
                  <c:v>40346</c:v>
                </c:pt>
                <c:pt idx="2727">
                  <c:v>40347</c:v>
                </c:pt>
                <c:pt idx="2728">
                  <c:v>40350</c:v>
                </c:pt>
                <c:pt idx="2729">
                  <c:v>40351</c:v>
                </c:pt>
                <c:pt idx="2730">
                  <c:v>40352</c:v>
                </c:pt>
                <c:pt idx="2731">
                  <c:v>40353</c:v>
                </c:pt>
                <c:pt idx="2732">
                  <c:v>40354</c:v>
                </c:pt>
                <c:pt idx="2733">
                  <c:v>40357</c:v>
                </c:pt>
                <c:pt idx="2734">
                  <c:v>40358</c:v>
                </c:pt>
                <c:pt idx="2735">
                  <c:v>40359</c:v>
                </c:pt>
                <c:pt idx="2736">
                  <c:v>40360</c:v>
                </c:pt>
                <c:pt idx="2737">
                  <c:v>40361</c:v>
                </c:pt>
                <c:pt idx="2738">
                  <c:v>40364</c:v>
                </c:pt>
                <c:pt idx="2739">
                  <c:v>40365</c:v>
                </c:pt>
                <c:pt idx="2740">
                  <c:v>40366</c:v>
                </c:pt>
                <c:pt idx="2741">
                  <c:v>40367</c:v>
                </c:pt>
                <c:pt idx="2742">
                  <c:v>40368</c:v>
                </c:pt>
                <c:pt idx="2743">
                  <c:v>40371</c:v>
                </c:pt>
                <c:pt idx="2744">
                  <c:v>40372</c:v>
                </c:pt>
                <c:pt idx="2745">
                  <c:v>40373</c:v>
                </c:pt>
                <c:pt idx="2746">
                  <c:v>40374</c:v>
                </c:pt>
                <c:pt idx="2747">
                  <c:v>40375</c:v>
                </c:pt>
                <c:pt idx="2748">
                  <c:v>40378</c:v>
                </c:pt>
                <c:pt idx="2749">
                  <c:v>40379</c:v>
                </c:pt>
                <c:pt idx="2750">
                  <c:v>40380</c:v>
                </c:pt>
                <c:pt idx="2751">
                  <c:v>40381</c:v>
                </c:pt>
                <c:pt idx="2752">
                  <c:v>40382</c:v>
                </c:pt>
                <c:pt idx="2753">
                  <c:v>40385</c:v>
                </c:pt>
                <c:pt idx="2754">
                  <c:v>40386</c:v>
                </c:pt>
                <c:pt idx="2755">
                  <c:v>40387</c:v>
                </c:pt>
                <c:pt idx="2756">
                  <c:v>40388</c:v>
                </c:pt>
                <c:pt idx="2757">
                  <c:v>40389</c:v>
                </c:pt>
                <c:pt idx="2758">
                  <c:v>40392</c:v>
                </c:pt>
                <c:pt idx="2759">
                  <c:v>40393</c:v>
                </c:pt>
                <c:pt idx="2760">
                  <c:v>40394</c:v>
                </c:pt>
                <c:pt idx="2761">
                  <c:v>40395</c:v>
                </c:pt>
                <c:pt idx="2762">
                  <c:v>40396</c:v>
                </c:pt>
                <c:pt idx="2763">
                  <c:v>40399</c:v>
                </c:pt>
                <c:pt idx="2764">
                  <c:v>40400</c:v>
                </c:pt>
                <c:pt idx="2765">
                  <c:v>40401</c:v>
                </c:pt>
                <c:pt idx="2766">
                  <c:v>40402</c:v>
                </c:pt>
                <c:pt idx="2767">
                  <c:v>40403</c:v>
                </c:pt>
                <c:pt idx="2768">
                  <c:v>40406</c:v>
                </c:pt>
                <c:pt idx="2769">
                  <c:v>40407</c:v>
                </c:pt>
                <c:pt idx="2770">
                  <c:v>40408</c:v>
                </c:pt>
                <c:pt idx="2771">
                  <c:v>40409</c:v>
                </c:pt>
                <c:pt idx="2772">
                  <c:v>40410</c:v>
                </c:pt>
                <c:pt idx="2773">
                  <c:v>40413</c:v>
                </c:pt>
                <c:pt idx="2774">
                  <c:v>40414</c:v>
                </c:pt>
                <c:pt idx="2775">
                  <c:v>40415</c:v>
                </c:pt>
                <c:pt idx="2776">
                  <c:v>40416</c:v>
                </c:pt>
                <c:pt idx="2777">
                  <c:v>40417</c:v>
                </c:pt>
                <c:pt idx="2778">
                  <c:v>40420</c:v>
                </c:pt>
                <c:pt idx="2779">
                  <c:v>40421</c:v>
                </c:pt>
                <c:pt idx="2780">
                  <c:v>40422</c:v>
                </c:pt>
                <c:pt idx="2781">
                  <c:v>40423</c:v>
                </c:pt>
                <c:pt idx="2782">
                  <c:v>40424</c:v>
                </c:pt>
                <c:pt idx="2783">
                  <c:v>40427</c:v>
                </c:pt>
                <c:pt idx="2784">
                  <c:v>40428</c:v>
                </c:pt>
                <c:pt idx="2785">
                  <c:v>40429</c:v>
                </c:pt>
                <c:pt idx="2786">
                  <c:v>40430</c:v>
                </c:pt>
                <c:pt idx="2787">
                  <c:v>40431</c:v>
                </c:pt>
                <c:pt idx="2788">
                  <c:v>40434</c:v>
                </c:pt>
                <c:pt idx="2789">
                  <c:v>40435</c:v>
                </c:pt>
                <c:pt idx="2790">
                  <c:v>40436</c:v>
                </c:pt>
                <c:pt idx="2791">
                  <c:v>40437</c:v>
                </c:pt>
                <c:pt idx="2792">
                  <c:v>40438</c:v>
                </c:pt>
                <c:pt idx="2793">
                  <c:v>40441</c:v>
                </c:pt>
                <c:pt idx="2794">
                  <c:v>40442</c:v>
                </c:pt>
                <c:pt idx="2795">
                  <c:v>40443</c:v>
                </c:pt>
                <c:pt idx="2796">
                  <c:v>40444</c:v>
                </c:pt>
                <c:pt idx="2797">
                  <c:v>40445</c:v>
                </c:pt>
                <c:pt idx="2798">
                  <c:v>40448</c:v>
                </c:pt>
                <c:pt idx="2799">
                  <c:v>40449</c:v>
                </c:pt>
                <c:pt idx="2800">
                  <c:v>40450</c:v>
                </c:pt>
                <c:pt idx="2801">
                  <c:v>40451</c:v>
                </c:pt>
                <c:pt idx="2802">
                  <c:v>40452</c:v>
                </c:pt>
                <c:pt idx="2803">
                  <c:v>40455</c:v>
                </c:pt>
                <c:pt idx="2804">
                  <c:v>40456</c:v>
                </c:pt>
                <c:pt idx="2805">
                  <c:v>40457</c:v>
                </c:pt>
                <c:pt idx="2806">
                  <c:v>40458</c:v>
                </c:pt>
                <c:pt idx="2807">
                  <c:v>40459</c:v>
                </c:pt>
                <c:pt idx="2808">
                  <c:v>40462</c:v>
                </c:pt>
                <c:pt idx="2809">
                  <c:v>40463</c:v>
                </c:pt>
                <c:pt idx="2810">
                  <c:v>40464</c:v>
                </c:pt>
                <c:pt idx="2811">
                  <c:v>40465</c:v>
                </c:pt>
                <c:pt idx="2812">
                  <c:v>40466</c:v>
                </c:pt>
                <c:pt idx="2813">
                  <c:v>40469</c:v>
                </c:pt>
                <c:pt idx="2814">
                  <c:v>40470</c:v>
                </c:pt>
                <c:pt idx="2815">
                  <c:v>40471</c:v>
                </c:pt>
                <c:pt idx="2816">
                  <c:v>40472</c:v>
                </c:pt>
                <c:pt idx="2817">
                  <c:v>40473</c:v>
                </c:pt>
                <c:pt idx="2818">
                  <c:v>40476</c:v>
                </c:pt>
                <c:pt idx="2819">
                  <c:v>40477</c:v>
                </c:pt>
                <c:pt idx="2820">
                  <c:v>40478</c:v>
                </c:pt>
                <c:pt idx="2821">
                  <c:v>40479</c:v>
                </c:pt>
                <c:pt idx="2822">
                  <c:v>40480</c:v>
                </c:pt>
                <c:pt idx="2823">
                  <c:v>40483</c:v>
                </c:pt>
                <c:pt idx="2824">
                  <c:v>40484</c:v>
                </c:pt>
                <c:pt idx="2825">
                  <c:v>40485</c:v>
                </c:pt>
                <c:pt idx="2826">
                  <c:v>40486</c:v>
                </c:pt>
                <c:pt idx="2827">
                  <c:v>40487</c:v>
                </c:pt>
                <c:pt idx="2828">
                  <c:v>40490</c:v>
                </c:pt>
                <c:pt idx="2829">
                  <c:v>40491</c:v>
                </c:pt>
                <c:pt idx="2830">
                  <c:v>40492</c:v>
                </c:pt>
                <c:pt idx="2831">
                  <c:v>40493</c:v>
                </c:pt>
                <c:pt idx="2832">
                  <c:v>40494</c:v>
                </c:pt>
                <c:pt idx="2833">
                  <c:v>40497</c:v>
                </c:pt>
                <c:pt idx="2834">
                  <c:v>40498</c:v>
                </c:pt>
                <c:pt idx="2835">
                  <c:v>40499</c:v>
                </c:pt>
                <c:pt idx="2836">
                  <c:v>40500</c:v>
                </c:pt>
                <c:pt idx="2837">
                  <c:v>40501</c:v>
                </c:pt>
                <c:pt idx="2838">
                  <c:v>40504</c:v>
                </c:pt>
                <c:pt idx="2839">
                  <c:v>40505</c:v>
                </c:pt>
                <c:pt idx="2840">
                  <c:v>40506</c:v>
                </c:pt>
                <c:pt idx="2841">
                  <c:v>40507</c:v>
                </c:pt>
                <c:pt idx="2842">
                  <c:v>40508</c:v>
                </c:pt>
                <c:pt idx="2843">
                  <c:v>40511</c:v>
                </c:pt>
                <c:pt idx="2844">
                  <c:v>40512</c:v>
                </c:pt>
                <c:pt idx="2845">
                  <c:v>40513</c:v>
                </c:pt>
                <c:pt idx="2846">
                  <c:v>40514</c:v>
                </c:pt>
                <c:pt idx="2847">
                  <c:v>40515</c:v>
                </c:pt>
                <c:pt idx="2848">
                  <c:v>40518</c:v>
                </c:pt>
                <c:pt idx="2849">
                  <c:v>40519</c:v>
                </c:pt>
                <c:pt idx="2850">
                  <c:v>40520</c:v>
                </c:pt>
                <c:pt idx="2851">
                  <c:v>40521</c:v>
                </c:pt>
                <c:pt idx="2852">
                  <c:v>40522</c:v>
                </c:pt>
                <c:pt idx="2853">
                  <c:v>40525</c:v>
                </c:pt>
                <c:pt idx="2854">
                  <c:v>40526</c:v>
                </c:pt>
                <c:pt idx="2855">
                  <c:v>40527</c:v>
                </c:pt>
                <c:pt idx="2856">
                  <c:v>40528</c:v>
                </c:pt>
                <c:pt idx="2857">
                  <c:v>40529</c:v>
                </c:pt>
                <c:pt idx="2858">
                  <c:v>40532</c:v>
                </c:pt>
                <c:pt idx="2859">
                  <c:v>40533</c:v>
                </c:pt>
                <c:pt idx="2860">
                  <c:v>40534</c:v>
                </c:pt>
                <c:pt idx="2861">
                  <c:v>40535</c:v>
                </c:pt>
                <c:pt idx="2862">
                  <c:v>40536</c:v>
                </c:pt>
                <c:pt idx="2863">
                  <c:v>40539</c:v>
                </c:pt>
                <c:pt idx="2864">
                  <c:v>40540</c:v>
                </c:pt>
                <c:pt idx="2865">
                  <c:v>40541</c:v>
                </c:pt>
                <c:pt idx="2866">
                  <c:v>40542</c:v>
                </c:pt>
                <c:pt idx="2867">
                  <c:v>40543</c:v>
                </c:pt>
                <c:pt idx="2868">
                  <c:v>40546</c:v>
                </c:pt>
                <c:pt idx="2869">
                  <c:v>40547</c:v>
                </c:pt>
                <c:pt idx="2870">
                  <c:v>40548</c:v>
                </c:pt>
                <c:pt idx="2871">
                  <c:v>40549</c:v>
                </c:pt>
                <c:pt idx="2872">
                  <c:v>40550</c:v>
                </c:pt>
                <c:pt idx="2873">
                  <c:v>40553</c:v>
                </c:pt>
                <c:pt idx="2874">
                  <c:v>40554</c:v>
                </c:pt>
                <c:pt idx="2875">
                  <c:v>40555</c:v>
                </c:pt>
                <c:pt idx="2876">
                  <c:v>40556</c:v>
                </c:pt>
                <c:pt idx="2877">
                  <c:v>40557</c:v>
                </c:pt>
                <c:pt idx="2878">
                  <c:v>40560</c:v>
                </c:pt>
                <c:pt idx="2879">
                  <c:v>40561</c:v>
                </c:pt>
                <c:pt idx="2880">
                  <c:v>40562</c:v>
                </c:pt>
                <c:pt idx="2881">
                  <c:v>40563</c:v>
                </c:pt>
                <c:pt idx="2882">
                  <c:v>40564</c:v>
                </c:pt>
                <c:pt idx="2883">
                  <c:v>40567</c:v>
                </c:pt>
                <c:pt idx="2884">
                  <c:v>40568</c:v>
                </c:pt>
                <c:pt idx="2885">
                  <c:v>40569</c:v>
                </c:pt>
                <c:pt idx="2886">
                  <c:v>40570</c:v>
                </c:pt>
                <c:pt idx="2887">
                  <c:v>40571</c:v>
                </c:pt>
                <c:pt idx="2888">
                  <c:v>40574</c:v>
                </c:pt>
                <c:pt idx="2889">
                  <c:v>40575</c:v>
                </c:pt>
                <c:pt idx="2890">
                  <c:v>40576</c:v>
                </c:pt>
                <c:pt idx="2891">
                  <c:v>40577</c:v>
                </c:pt>
                <c:pt idx="2892">
                  <c:v>40578</c:v>
                </c:pt>
                <c:pt idx="2893">
                  <c:v>40581</c:v>
                </c:pt>
                <c:pt idx="2894">
                  <c:v>40582</c:v>
                </c:pt>
                <c:pt idx="2895">
                  <c:v>40583</c:v>
                </c:pt>
                <c:pt idx="2896">
                  <c:v>40584</c:v>
                </c:pt>
                <c:pt idx="2897">
                  <c:v>40585</c:v>
                </c:pt>
                <c:pt idx="2898">
                  <c:v>40588</c:v>
                </c:pt>
                <c:pt idx="2899">
                  <c:v>40589</c:v>
                </c:pt>
                <c:pt idx="2900">
                  <c:v>40590</c:v>
                </c:pt>
                <c:pt idx="2901">
                  <c:v>40591</c:v>
                </c:pt>
                <c:pt idx="2902">
                  <c:v>40592</c:v>
                </c:pt>
                <c:pt idx="2903">
                  <c:v>40595</c:v>
                </c:pt>
                <c:pt idx="2904">
                  <c:v>40596</c:v>
                </c:pt>
                <c:pt idx="2905">
                  <c:v>40597</c:v>
                </c:pt>
                <c:pt idx="2906">
                  <c:v>40598</c:v>
                </c:pt>
                <c:pt idx="2907">
                  <c:v>40599</c:v>
                </c:pt>
                <c:pt idx="2908">
                  <c:v>40602</c:v>
                </c:pt>
                <c:pt idx="2909">
                  <c:v>40603</c:v>
                </c:pt>
                <c:pt idx="2910">
                  <c:v>40604</c:v>
                </c:pt>
                <c:pt idx="2911">
                  <c:v>40605</c:v>
                </c:pt>
                <c:pt idx="2912">
                  <c:v>40606</c:v>
                </c:pt>
                <c:pt idx="2913">
                  <c:v>40609</c:v>
                </c:pt>
                <c:pt idx="2914">
                  <c:v>40610</c:v>
                </c:pt>
                <c:pt idx="2915">
                  <c:v>40611</c:v>
                </c:pt>
                <c:pt idx="2916">
                  <c:v>40612</c:v>
                </c:pt>
                <c:pt idx="2917">
                  <c:v>40613</c:v>
                </c:pt>
                <c:pt idx="2918">
                  <c:v>40616</c:v>
                </c:pt>
                <c:pt idx="2919">
                  <c:v>40617</c:v>
                </c:pt>
                <c:pt idx="2920">
                  <c:v>40618</c:v>
                </c:pt>
                <c:pt idx="2921">
                  <c:v>40619</c:v>
                </c:pt>
                <c:pt idx="2922">
                  <c:v>40620</c:v>
                </c:pt>
                <c:pt idx="2923">
                  <c:v>40623</c:v>
                </c:pt>
                <c:pt idx="2924">
                  <c:v>40624</c:v>
                </c:pt>
                <c:pt idx="2925">
                  <c:v>40625</c:v>
                </c:pt>
                <c:pt idx="2926">
                  <c:v>40626</c:v>
                </c:pt>
                <c:pt idx="2927">
                  <c:v>40627</c:v>
                </c:pt>
                <c:pt idx="2928">
                  <c:v>40630</c:v>
                </c:pt>
                <c:pt idx="2929">
                  <c:v>40631</c:v>
                </c:pt>
                <c:pt idx="2930">
                  <c:v>40632</c:v>
                </c:pt>
                <c:pt idx="2931">
                  <c:v>40633</c:v>
                </c:pt>
                <c:pt idx="2932">
                  <c:v>40634</c:v>
                </c:pt>
                <c:pt idx="2933">
                  <c:v>40637</c:v>
                </c:pt>
                <c:pt idx="2934">
                  <c:v>40638</c:v>
                </c:pt>
                <c:pt idx="2935">
                  <c:v>40639</c:v>
                </c:pt>
                <c:pt idx="2936">
                  <c:v>40640</c:v>
                </c:pt>
                <c:pt idx="2937">
                  <c:v>40641</c:v>
                </c:pt>
                <c:pt idx="2938">
                  <c:v>40644</c:v>
                </c:pt>
                <c:pt idx="2939">
                  <c:v>40645</c:v>
                </c:pt>
                <c:pt idx="2940">
                  <c:v>40646</c:v>
                </c:pt>
                <c:pt idx="2941">
                  <c:v>40647</c:v>
                </c:pt>
                <c:pt idx="2942">
                  <c:v>40648</c:v>
                </c:pt>
                <c:pt idx="2943">
                  <c:v>40651</c:v>
                </c:pt>
                <c:pt idx="2944">
                  <c:v>40652</c:v>
                </c:pt>
                <c:pt idx="2945">
                  <c:v>40653</c:v>
                </c:pt>
                <c:pt idx="2946">
                  <c:v>40654</c:v>
                </c:pt>
                <c:pt idx="2947">
                  <c:v>40658</c:v>
                </c:pt>
                <c:pt idx="2948">
                  <c:v>40659</c:v>
                </c:pt>
                <c:pt idx="2949">
                  <c:v>40660</c:v>
                </c:pt>
                <c:pt idx="2950">
                  <c:v>40661</c:v>
                </c:pt>
                <c:pt idx="2951">
                  <c:v>40662</c:v>
                </c:pt>
                <c:pt idx="2952">
                  <c:v>40665</c:v>
                </c:pt>
                <c:pt idx="2953">
                  <c:v>40666</c:v>
                </c:pt>
                <c:pt idx="2954">
                  <c:v>40667</c:v>
                </c:pt>
                <c:pt idx="2955">
                  <c:v>40668</c:v>
                </c:pt>
                <c:pt idx="2956">
                  <c:v>40669</c:v>
                </c:pt>
                <c:pt idx="2957">
                  <c:v>40672</c:v>
                </c:pt>
                <c:pt idx="2958">
                  <c:v>40673</c:v>
                </c:pt>
                <c:pt idx="2959">
                  <c:v>40674</c:v>
                </c:pt>
                <c:pt idx="2960">
                  <c:v>40675</c:v>
                </c:pt>
                <c:pt idx="2961">
                  <c:v>40676</c:v>
                </c:pt>
                <c:pt idx="2962">
                  <c:v>40679</c:v>
                </c:pt>
                <c:pt idx="2963">
                  <c:v>40680</c:v>
                </c:pt>
                <c:pt idx="2964">
                  <c:v>40681</c:v>
                </c:pt>
                <c:pt idx="2965">
                  <c:v>40682</c:v>
                </c:pt>
                <c:pt idx="2966">
                  <c:v>40683</c:v>
                </c:pt>
                <c:pt idx="2967">
                  <c:v>40686</c:v>
                </c:pt>
                <c:pt idx="2968">
                  <c:v>40687</c:v>
                </c:pt>
                <c:pt idx="2969">
                  <c:v>40688</c:v>
                </c:pt>
                <c:pt idx="2970">
                  <c:v>40689</c:v>
                </c:pt>
                <c:pt idx="2971">
                  <c:v>40690</c:v>
                </c:pt>
                <c:pt idx="2972">
                  <c:v>40693</c:v>
                </c:pt>
                <c:pt idx="2973">
                  <c:v>40694</c:v>
                </c:pt>
                <c:pt idx="2974">
                  <c:v>40695</c:v>
                </c:pt>
                <c:pt idx="2975">
                  <c:v>40696</c:v>
                </c:pt>
                <c:pt idx="2976">
                  <c:v>40697</c:v>
                </c:pt>
                <c:pt idx="2977">
                  <c:v>40700</c:v>
                </c:pt>
                <c:pt idx="2978">
                  <c:v>40701</c:v>
                </c:pt>
                <c:pt idx="2979">
                  <c:v>40702</c:v>
                </c:pt>
                <c:pt idx="2980">
                  <c:v>40703</c:v>
                </c:pt>
                <c:pt idx="2981">
                  <c:v>40704</c:v>
                </c:pt>
                <c:pt idx="2982">
                  <c:v>40707</c:v>
                </c:pt>
                <c:pt idx="2983">
                  <c:v>40708</c:v>
                </c:pt>
                <c:pt idx="2984">
                  <c:v>40709</c:v>
                </c:pt>
                <c:pt idx="2985">
                  <c:v>40710</c:v>
                </c:pt>
                <c:pt idx="2986">
                  <c:v>40711</c:v>
                </c:pt>
                <c:pt idx="2987">
                  <c:v>40714</c:v>
                </c:pt>
                <c:pt idx="2988">
                  <c:v>40715</c:v>
                </c:pt>
                <c:pt idx="2989">
                  <c:v>40716</c:v>
                </c:pt>
                <c:pt idx="2990">
                  <c:v>40717</c:v>
                </c:pt>
                <c:pt idx="2991">
                  <c:v>40718</c:v>
                </c:pt>
                <c:pt idx="2992">
                  <c:v>40721</c:v>
                </c:pt>
                <c:pt idx="2993">
                  <c:v>40722</c:v>
                </c:pt>
                <c:pt idx="2994">
                  <c:v>40723</c:v>
                </c:pt>
                <c:pt idx="2995">
                  <c:v>40724</c:v>
                </c:pt>
                <c:pt idx="2996">
                  <c:v>40725</c:v>
                </c:pt>
                <c:pt idx="2997">
                  <c:v>40728</c:v>
                </c:pt>
                <c:pt idx="2998">
                  <c:v>40729</c:v>
                </c:pt>
                <c:pt idx="2999">
                  <c:v>40730</c:v>
                </c:pt>
                <c:pt idx="3000">
                  <c:v>40731</c:v>
                </c:pt>
                <c:pt idx="3001">
                  <c:v>40732</c:v>
                </c:pt>
                <c:pt idx="3002">
                  <c:v>40735</c:v>
                </c:pt>
                <c:pt idx="3003">
                  <c:v>40736</c:v>
                </c:pt>
                <c:pt idx="3004">
                  <c:v>40737</c:v>
                </c:pt>
                <c:pt idx="3005">
                  <c:v>40738</c:v>
                </c:pt>
                <c:pt idx="3006">
                  <c:v>40739</c:v>
                </c:pt>
                <c:pt idx="3007">
                  <c:v>40742</c:v>
                </c:pt>
                <c:pt idx="3008">
                  <c:v>40743</c:v>
                </c:pt>
                <c:pt idx="3009">
                  <c:v>40744</c:v>
                </c:pt>
                <c:pt idx="3010">
                  <c:v>40745</c:v>
                </c:pt>
                <c:pt idx="3011">
                  <c:v>40746</c:v>
                </c:pt>
                <c:pt idx="3012">
                  <c:v>40749</c:v>
                </c:pt>
                <c:pt idx="3013">
                  <c:v>40750</c:v>
                </c:pt>
                <c:pt idx="3014">
                  <c:v>40751</c:v>
                </c:pt>
                <c:pt idx="3015">
                  <c:v>40752</c:v>
                </c:pt>
                <c:pt idx="3016">
                  <c:v>40753</c:v>
                </c:pt>
                <c:pt idx="3017">
                  <c:v>40756</c:v>
                </c:pt>
                <c:pt idx="3018">
                  <c:v>40757</c:v>
                </c:pt>
                <c:pt idx="3019">
                  <c:v>40758</c:v>
                </c:pt>
                <c:pt idx="3020">
                  <c:v>40759</c:v>
                </c:pt>
                <c:pt idx="3021">
                  <c:v>40760</c:v>
                </c:pt>
                <c:pt idx="3022">
                  <c:v>40763</c:v>
                </c:pt>
                <c:pt idx="3023">
                  <c:v>40764</c:v>
                </c:pt>
                <c:pt idx="3024">
                  <c:v>40765</c:v>
                </c:pt>
                <c:pt idx="3025">
                  <c:v>40766</c:v>
                </c:pt>
                <c:pt idx="3026">
                  <c:v>40767</c:v>
                </c:pt>
                <c:pt idx="3027">
                  <c:v>40770</c:v>
                </c:pt>
                <c:pt idx="3028">
                  <c:v>40771</c:v>
                </c:pt>
                <c:pt idx="3029">
                  <c:v>40772</c:v>
                </c:pt>
                <c:pt idx="3030">
                  <c:v>40773</c:v>
                </c:pt>
                <c:pt idx="3031">
                  <c:v>40774</c:v>
                </c:pt>
                <c:pt idx="3032">
                  <c:v>40777</c:v>
                </c:pt>
                <c:pt idx="3033">
                  <c:v>40778</c:v>
                </c:pt>
                <c:pt idx="3034">
                  <c:v>40779</c:v>
                </c:pt>
                <c:pt idx="3035">
                  <c:v>40780</c:v>
                </c:pt>
                <c:pt idx="3036">
                  <c:v>40781</c:v>
                </c:pt>
                <c:pt idx="3037">
                  <c:v>40784</c:v>
                </c:pt>
                <c:pt idx="3038">
                  <c:v>40785</c:v>
                </c:pt>
                <c:pt idx="3039">
                  <c:v>40786</c:v>
                </c:pt>
                <c:pt idx="3040">
                  <c:v>40787</c:v>
                </c:pt>
                <c:pt idx="3041">
                  <c:v>40788</c:v>
                </c:pt>
                <c:pt idx="3042">
                  <c:v>40791</c:v>
                </c:pt>
                <c:pt idx="3043">
                  <c:v>40792</c:v>
                </c:pt>
                <c:pt idx="3044">
                  <c:v>40793</c:v>
                </c:pt>
                <c:pt idx="3045">
                  <c:v>40794</c:v>
                </c:pt>
                <c:pt idx="3046">
                  <c:v>40795</c:v>
                </c:pt>
                <c:pt idx="3047">
                  <c:v>40798</c:v>
                </c:pt>
                <c:pt idx="3048">
                  <c:v>40799</c:v>
                </c:pt>
                <c:pt idx="3049">
                  <c:v>40800</c:v>
                </c:pt>
                <c:pt idx="3050">
                  <c:v>40801</c:v>
                </c:pt>
                <c:pt idx="3051">
                  <c:v>40802</c:v>
                </c:pt>
                <c:pt idx="3052">
                  <c:v>40805</c:v>
                </c:pt>
                <c:pt idx="3053">
                  <c:v>40806</c:v>
                </c:pt>
                <c:pt idx="3054">
                  <c:v>40807</c:v>
                </c:pt>
                <c:pt idx="3055">
                  <c:v>40808</c:v>
                </c:pt>
                <c:pt idx="3056">
                  <c:v>40809</c:v>
                </c:pt>
                <c:pt idx="3057">
                  <c:v>40812</c:v>
                </c:pt>
                <c:pt idx="3058">
                  <c:v>40813</c:v>
                </c:pt>
                <c:pt idx="3059">
                  <c:v>40814</c:v>
                </c:pt>
                <c:pt idx="3060">
                  <c:v>40815</c:v>
                </c:pt>
                <c:pt idx="3061">
                  <c:v>40816</c:v>
                </c:pt>
                <c:pt idx="3062">
                  <c:v>40819</c:v>
                </c:pt>
                <c:pt idx="3063">
                  <c:v>40820</c:v>
                </c:pt>
                <c:pt idx="3064">
                  <c:v>40821</c:v>
                </c:pt>
                <c:pt idx="3065">
                  <c:v>40822</c:v>
                </c:pt>
                <c:pt idx="3066">
                  <c:v>40823</c:v>
                </c:pt>
                <c:pt idx="3067">
                  <c:v>40826</c:v>
                </c:pt>
                <c:pt idx="3068">
                  <c:v>40827</c:v>
                </c:pt>
                <c:pt idx="3069">
                  <c:v>40828</c:v>
                </c:pt>
                <c:pt idx="3070">
                  <c:v>40829</c:v>
                </c:pt>
                <c:pt idx="3071">
                  <c:v>40830</c:v>
                </c:pt>
                <c:pt idx="3072">
                  <c:v>40833</c:v>
                </c:pt>
                <c:pt idx="3073">
                  <c:v>40834</c:v>
                </c:pt>
                <c:pt idx="3074">
                  <c:v>40835</c:v>
                </c:pt>
                <c:pt idx="3075">
                  <c:v>40836</c:v>
                </c:pt>
                <c:pt idx="3076">
                  <c:v>40837</c:v>
                </c:pt>
                <c:pt idx="3077">
                  <c:v>40840</c:v>
                </c:pt>
                <c:pt idx="3078">
                  <c:v>40841</c:v>
                </c:pt>
                <c:pt idx="3079">
                  <c:v>40842</c:v>
                </c:pt>
                <c:pt idx="3080">
                  <c:v>40843</c:v>
                </c:pt>
                <c:pt idx="3081">
                  <c:v>40844</c:v>
                </c:pt>
                <c:pt idx="3082">
                  <c:v>40847</c:v>
                </c:pt>
                <c:pt idx="3083">
                  <c:v>40848</c:v>
                </c:pt>
                <c:pt idx="3084">
                  <c:v>40849</c:v>
                </c:pt>
                <c:pt idx="3085">
                  <c:v>40850</c:v>
                </c:pt>
                <c:pt idx="3086">
                  <c:v>40851</c:v>
                </c:pt>
                <c:pt idx="3087">
                  <c:v>40854</c:v>
                </c:pt>
                <c:pt idx="3088">
                  <c:v>40855</c:v>
                </c:pt>
                <c:pt idx="3089">
                  <c:v>40856</c:v>
                </c:pt>
                <c:pt idx="3090">
                  <c:v>40857</c:v>
                </c:pt>
                <c:pt idx="3091">
                  <c:v>40858</c:v>
                </c:pt>
                <c:pt idx="3092">
                  <c:v>40861</c:v>
                </c:pt>
                <c:pt idx="3093">
                  <c:v>40862</c:v>
                </c:pt>
                <c:pt idx="3094">
                  <c:v>40863</c:v>
                </c:pt>
                <c:pt idx="3095">
                  <c:v>40864</c:v>
                </c:pt>
                <c:pt idx="3096">
                  <c:v>40865</c:v>
                </c:pt>
                <c:pt idx="3097">
                  <c:v>40868</c:v>
                </c:pt>
                <c:pt idx="3098">
                  <c:v>40869</c:v>
                </c:pt>
                <c:pt idx="3099">
                  <c:v>40870</c:v>
                </c:pt>
                <c:pt idx="3100">
                  <c:v>40871</c:v>
                </c:pt>
                <c:pt idx="3101">
                  <c:v>40872</c:v>
                </c:pt>
                <c:pt idx="3102">
                  <c:v>40875</c:v>
                </c:pt>
                <c:pt idx="3103">
                  <c:v>40876</c:v>
                </c:pt>
                <c:pt idx="3104">
                  <c:v>40877</c:v>
                </c:pt>
                <c:pt idx="3105">
                  <c:v>40878</c:v>
                </c:pt>
                <c:pt idx="3106">
                  <c:v>40879</c:v>
                </c:pt>
                <c:pt idx="3107">
                  <c:v>40882</c:v>
                </c:pt>
                <c:pt idx="3108">
                  <c:v>40883</c:v>
                </c:pt>
                <c:pt idx="3109">
                  <c:v>40884</c:v>
                </c:pt>
                <c:pt idx="3110">
                  <c:v>40885</c:v>
                </c:pt>
                <c:pt idx="3111">
                  <c:v>40886</c:v>
                </c:pt>
                <c:pt idx="3112">
                  <c:v>40889</c:v>
                </c:pt>
                <c:pt idx="3113">
                  <c:v>40890</c:v>
                </c:pt>
                <c:pt idx="3114">
                  <c:v>40891</c:v>
                </c:pt>
                <c:pt idx="3115">
                  <c:v>40892</c:v>
                </c:pt>
                <c:pt idx="3116">
                  <c:v>40893</c:v>
                </c:pt>
                <c:pt idx="3117">
                  <c:v>40896</c:v>
                </c:pt>
                <c:pt idx="3118">
                  <c:v>40897</c:v>
                </c:pt>
                <c:pt idx="3119">
                  <c:v>40898</c:v>
                </c:pt>
                <c:pt idx="3120">
                  <c:v>40899</c:v>
                </c:pt>
                <c:pt idx="3121">
                  <c:v>40900</c:v>
                </c:pt>
                <c:pt idx="3122">
                  <c:v>40903</c:v>
                </c:pt>
                <c:pt idx="3123">
                  <c:v>40904</c:v>
                </c:pt>
                <c:pt idx="3124">
                  <c:v>40905</c:v>
                </c:pt>
                <c:pt idx="3125">
                  <c:v>40906</c:v>
                </c:pt>
                <c:pt idx="3126">
                  <c:v>40907</c:v>
                </c:pt>
                <c:pt idx="3127">
                  <c:v>40910</c:v>
                </c:pt>
                <c:pt idx="3128">
                  <c:v>40911</c:v>
                </c:pt>
                <c:pt idx="3129">
                  <c:v>40912</c:v>
                </c:pt>
                <c:pt idx="3130">
                  <c:v>40913</c:v>
                </c:pt>
                <c:pt idx="3131">
                  <c:v>40914</c:v>
                </c:pt>
                <c:pt idx="3132">
                  <c:v>40917</c:v>
                </c:pt>
                <c:pt idx="3133">
                  <c:v>40918</c:v>
                </c:pt>
                <c:pt idx="3134">
                  <c:v>40919</c:v>
                </c:pt>
                <c:pt idx="3135">
                  <c:v>40920</c:v>
                </c:pt>
                <c:pt idx="3136">
                  <c:v>40921</c:v>
                </c:pt>
                <c:pt idx="3137">
                  <c:v>40924</c:v>
                </c:pt>
                <c:pt idx="3138">
                  <c:v>40925</c:v>
                </c:pt>
                <c:pt idx="3139">
                  <c:v>40926</c:v>
                </c:pt>
                <c:pt idx="3140">
                  <c:v>40927</c:v>
                </c:pt>
                <c:pt idx="3141">
                  <c:v>40928</c:v>
                </c:pt>
                <c:pt idx="3142">
                  <c:v>40931</c:v>
                </c:pt>
                <c:pt idx="3143">
                  <c:v>40932</c:v>
                </c:pt>
                <c:pt idx="3144">
                  <c:v>40933</c:v>
                </c:pt>
                <c:pt idx="3145">
                  <c:v>40934</c:v>
                </c:pt>
                <c:pt idx="3146">
                  <c:v>40935</c:v>
                </c:pt>
                <c:pt idx="3147">
                  <c:v>40938</c:v>
                </c:pt>
                <c:pt idx="3148">
                  <c:v>40939</c:v>
                </c:pt>
                <c:pt idx="3149">
                  <c:v>40940</c:v>
                </c:pt>
                <c:pt idx="3150">
                  <c:v>40941</c:v>
                </c:pt>
                <c:pt idx="3151">
                  <c:v>40942</c:v>
                </c:pt>
                <c:pt idx="3152">
                  <c:v>40945</c:v>
                </c:pt>
                <c:pt idx="3153">
                  <c:v>40946</c:v>
                </c:pt>
                <c:pt idx="3154">
                  <c:v>40947</c:v>
                </c:pt>
                <c:pt idx="3155">
                  <c:v>40948</c:v>
                </c:pt>
                <c:pt idx="3156">
                  <c:v>40949</c:v>
                </c:pt>
                <c:pt idx="3157">
                  <c:v>40952</c:v>
                </c:pt>
                <c:pt idx="3158">
                  <c:v>40953</c:v>
                </c:pt>
                <c:pt idx="3159">
                  <c:v>40954</c:v>
                </c:pt>
                <c:pt idx="3160">
                  <c:v>40955</c:v>
                </c:pt>
                <c:pt idx="3161">
                  <c:v>40956</c:v>
                </c:pt>
                <c:pt idx="3162">
                  <c:v>40959</c:v>
                </c:pt>
                <c:pt idx="3163">
                  <c:v>40960</c:v>
                </c:pt>
                <c:pt idx="3164">
                  <c:v>40961</c:v>
                </c:pt>
                <c:pt idx="3165">
                  <c:v>40962</c:v>
                </c:pt>
                <c:pt idx="3166">
                  <c:v>40963</c:v>
                </c:pt>
                <c:pt idx="3167">
                  <c:v>40966</c:v>
                </c:pt>
                <c:pt idx="3168">
                  <c:v>40967</c:v>
                </c:pt>
                <c:pt idx="3169">
                  <c:v>40968</c:v>
                </c:pt>
                <c:pt idx="3170">
                  <c:v>40969</c:v>
                </c:pt>
                <c:pt idx="3171">
                  <c:v>40970</c:v>
                </c:pt>
                <c:pt idx="3172">
                  <c:v>40973</c:v>
                </c:pt>
                <c:pt idx="3173">
                  <c:v>40974</c:v>
                </c:pt>
                <c:pt idx="3174">
                  <c:v>40975</c:v>
                </c:pt>
                <c:pt idx="3175">
                  <c:v>40976</c:v>
                </c:pt>
                <c:pt idx="3176">
                  <c:v>40977</c:v>
                </c:pt>
                <c:pt idx="3177">
                  <c:v>40980</c:v>
                </c:pt>
                <c:pt idx="3178">
                  <c:v>40981</c:v>
                </c:pt>
                <c:pt idx="3179">
                  <c:v>40982</c:v>
                </c:pt>
                <c:pt idx="3180">
                  <c:v>40983</c:v>
                </c:pt>
                <c:pt idx="3181">
                  <c:v>40984</c:v>
                </c:pt>
                <c:pt idx="3182">
                  <c:v>40987</c:v>
                </c:pt>
                <c:pt idx="3183">
                  <c:v>40988</c:v>
                </c:pt>
                <c:pt idx="3184">
                  <c:v>40989</c:v>
                </c:pt>
                <c:pt idx="3185">
                  <c:v>40990</c:v>
                </c:pt>
                <c:pt idx="3186">
                  <c:v>40991</c:v>
                </c:pt>
                <c:pt idx="3187">
                  <c:v>40994</c:v>
                </c:pt>
                <c:pt idx="3188">
                  <c:v>40995</c:v>
                </c:pt>
                <c:pt idx="3189">
                  <c:v>40996</c:v>
                </c:pt>
                <c:pt idx="3190">
                  <c:v>40997</c:v>
                </c:pt>
                <c:pt idx="3191">
                  <c:v>40998</c:v>
                </c:pt>
                <c:pt idx="3192">
                  <c:v>41001</c:v>
                </c:pt>
                <c:pt idx="3193">
                  <c:v>41002</c:v>
                </c:pt>
                <c:pt idx="3194">
                  <c:v>41003</c:v>
                </c:pt>
                <c:pt idx="3195">
                  <c:v>41004</c:v>
                </c:pt>
                <c:pt idx="3196">
                  <c:v>41005</c:v>
                </c:pt>
                <c:pt idx="3197">
                  <c:v>41008</c:v>
                </c:pt>
                <c:pt idx="3198">
                  <c:v>41009</c:v>
                </c:pt>
                <c:pt idx="3199">
                  <c:v>41010</c:v>
                </c:pt>
                <c:pt idx="3200">
                  <c:v>41011</c:v>
                </c:pt>
                <c:pt idx="3201">
                  <c:v>41012</c:v>
                </c:pt>
                <c:pt idx="3202">
                  <c:v>41015</c:v>
                </c:pt>
                <c:pt idx="3203">
                  <c:v>41016</c:v>
                </c:pt>
                <c:pt idx="3204">
                  <c:v>41017</c:v>
                </c:pt>
                <c:pt idx="3205">
                  <c:v>41018</c:v>
                </c:pt>
                <c:pt idx="3206">
                  <c:v>41019</c:v>
                </c:pt>
                <c:pt idx="3207">
                  <c:v>41022</c:v>
                </c:pt>
                <c:pt idx="3208">
                  <c:v>41023</c:v>
                </c:pt>
                <c:pt idx="3209">
                  <c:v>41024</c:v>
                </c:pt>
                <c:pt idx="3210">
                  <c:v>41025</c:v>
                </c:pt>
                <c:pt idx="3211">
                  <c:v>41026</c:v>
                </c:pt>
                <c:pt idx="3212">
                  <c:v>41029</c:v>
                </c:pt>
                <c:pt idx="3213">
                  <c:v>41030</c:v>
                </c:pt>
                <c:pt idx="3214">
                  <c:v>41031</c:v>
                </c:pt>
                <c:pt idx="3215">
                  <c:v>41032</c:v>
                </c:pt>
                <c:pt idx="3216">
                  <c:v>41033</c:v>
                </c:pt>
                <c:pt idx="3217">
                  <c:v>41036</c:v>
                </c:pt>
                <c:pt idx="3218">
                  <c:v>41037</c:v>
                </c:pt>
                <c:pt idx="3219">
                  <c:v>41038</c:v>
                </c:pt>
                <c:pt idx="3220">
                  <c:v>41039</c:v>
                </c:pt>
                <c:pt idx="3221">
                  <c:v>41040</c:v>
                </c:pt>
                <c:pt idx="3222">
                  <c:v>41043</c:v>
                </c:pt>
                <c:pt idx="3223">
                  <c:v>41044</c:v>
                </c:pt>
                <c:pt idx="3224">
                  <c:v>41045</c:v>
                </c:pt>
                <c:pt idx="3225">
                  <c:v>41046</c:v>
                </c:pt>
                <c:pt idx="3226">
                  <c:v>41047</c:v>
                </c:pt>
                <c:pt idx="3227">
                  <c:v>41050</c:v>
                </c:pt>
                <c:pt idx="3228">
                  <c:v>41051</c:v>
                </c:pt>
                <c:pt idx="3229">
                  <c:v>41052</c:v>
                </c:pt>
                <c:pt idx="3230">
                  <c:v>41053</c:v>
                </c:pt>
                <c:pt idx="3231">
                  <c:v>41054</c:v>
                </c:pt>
                <c:pt idx="3232">
                  <c:v>41057</c:v>
                </c:pt>
                <c:pt idx="3233">
                  <c:v>41058</c:v>
                </c:pt>
                <c:pt idx="3234">
                  <c:v>41059</c:v>
                </c:pt>
                <c:pt idx="3235">
                  <c:v>41060</c:v>
                </c:pt>
                <c:pt idx="3236">
                  <c:v>41061</c:v>
                </c:pt>
                <c:pt idx="3237">
                  <c:v>41064</c:v>
                </c:pt>
                <c:pt idx="3238">
                  <c:v>41065</c:v>
                </c:pt>
                <c:pt idx="3239">
                  <c:v>41066</c:v>
                </c:pt>
                <c:pt idx="3240">
                  <c:v>41067</c:v>
                </c:pt>
                <c:pt idx="3241">
                  <c:v>41068</c:v>
                </c:pt>
                <c:pt idx="3242">
                  <c:v>41071</c:v>
                </c:pt>
                <c:pt idx="3243">
                  <c:v>41072</c:v>
                </c:pt>
                <c:pt idx="3244">
                  <c:v>41073</c:v>
                </c:pt>
                <c:pt idx="3245">
                  <c:v>41074</c:v>
                </c:pt>
                <c:pt idx="3246">
                  <c:v>41075</c:v>
                </c:pt>
                <c:pt idx="3247">
                  <c:v>41078</c:v>
                </c:pt>
                <c:pt idx="3248">
                  <c:v>41079</c:v>
                </c:pt>
                <c:pt idx="3249">
                  <c:v>41080</c:v>
                </c:pt>
                <c:pt idx="3250">
                  <c:v>41081</c:v>
                </c:pt>
                <c:pt idx="3251">
                  <c:v>41082</c:v>
                </c:pt>
                <c:pt idx="3252">
                  <c:v>41085</c:v>
                </c:pt>
                <c:pt idx="3253">
                  <c:v>41086</c:v>
                </c:pt>
                <c:pt idx="3254">
                  <c:v>41087</c:v>
                </c:pt>
                <c:pt idx="3255">
                  <c:v>41088</c:v>
                </c:pt>
                <c:pt idx="3256">
                  <c:v>41089</c:v>
                </c:pt>
                <c:pt idx="3257">
                  <c:v>41092</c:v>
                </c:pt>
                <c:pt idx="3258">
                  <c:v>41093</c:v>
                </c:pt>
                <c:pt idx="3259">
                  <c:v>41094</c:v>
                </c:pt>
                <c:pt idx="3260">
                  <c:v>41095</c:v>
                </c:pt>
                <c:pt idx="3261">
                  <c:v>41096</c:v>
                </c:pt>
                <c:pt idx="3262">
                  <c:v>41099</c:v>
                </c:pt>
                <c:pt idx="3263">
                  <c:v>41100</c:v>
                </c:pt>
                <c:pt idx="3264">
                  <c:v>41101</c:v>
                </c:pt>
                <c:pt idx="3265">
                  <c:v>41102</c:v>
                </c:pt>
                <c:pt idx="3266">
                  <c:v>41103</c:v>
                </c:pt>
                <c:pt idx="3267">
                  <c:v>41106</c:v>
                </c:pt>
                <c:pt idx="3268">
                  <c:v>41107</c:v>
                </c:pt>
                <c:pt idx="3269">
                  <c:v>41108</c:v>
                </c:pt>
                <c:pt idx="3270">
                  <c:v>41109</c:v>
                </c:pt>
                <c:pt idx="3271">
                  <c:v>41110</c:v>
                </c:pt>
                <c:pt idx="3272">
                  <c:v>41113</c:v>
                </c:pt>
                <c:pt idx="3273">
                  <c:v>41114</c:v>
                </c:pt>
                <c:pt idx="3274">
                  <c:v>41115</c:v>
                </c:pt>
                <c:pt idx="3275">
                  <c:v>41116</c:v>
                </c:pt>
                <c:pt idx="3276">
                  <c:v>41117</c:v>
                </c:pt>
                <c:pt idx="3277">
                  <c:v>41120</c:v>
                </c:pt>
                <c:pt idx="3278">
                  <c:v>41121</c:v>
                </c:pt>
                <c:pt idx="3279">
                  <c:v>41122</c:v>
                </c:pt>
                <c:pt idx="3280">
                  <c:v>41123</c:v>
                </c:pt>
                <c:pt idx="3281">
                  <c:v>41124</c:v>
                </c:pt>
                <c:pt idx="3282">
                  <c:v>41127</c:v>
                </c:pt>
                <c:pt idx="3283">
                  <c:v>41128</c:v>
                </c:pt>
                <c:pt idx="3284">
                  <c:v>41129</c:v>
                </c:pt>
                <c:pt idx="3285">
                  <c:v>41130</c:v>
                </c:pt>
                <c:pt idx="3286">
                  <c:v>41131</c:v>
                </c:pt>
                <c:pt idx="3287">
                  <c:v>41134</c:v>
                </c:pt>
                <c:pt idx="3288">
                  <c:v>41135</c:v>
                </c:pt>
                <c:pt idx="3289">
                  <c:v>41136</c:v>
                </c:pt>
                <c:pt idx="3290">
                  <c:v>41137</c:v>
                </c:pt>
                <c:pt idx="3291">
                  <c:v>41138</c:v>
                </c:pt>
                <c:pt idx="3292">
                  <c:v>41141</c:v>
                </c:pt>
                <c:pt idx="3293">
                  <c:v>41142</c:v>
                </c:pt>
                <c:pt idx="3294">
                  <c:v>41143</c:v>
                </c:pt>
                <c:pt idx="3295">
                  <c:v>41144</c:v>
                </c:pt>
                <c:pt idx="3296">
                  <c:v>41145</c:v>
                </c:pt>
                <c:pt idx="3297">
                  <c:v>41148</c:v>
                </c:pt>
                <c:pt idx="3298">
                  <c:v>41149</c:v>
                </c:pt>
                <c:pt idx="3299">
                  <c:v>41150</c:v>
                </c:pt>
                <c:pt idx="3300">
                  <c:v>41151</c:v>
                </c:pt>
                <c:pt idx="3301">
                  <c:v>41152</c:v>
                </c:pt>
                <c:pt idx="3302">
                  <c:v>41155</c:v>
                </c:pt>
                <c:pt idx="3303">
                  <c:v>41156</c:v>
                </c:pt>
                <c:pt idx="3304">
                  <c:v>41157</c:v>
                </c:pt>
                <c:pt idx="3305">
                  <c:v>41158</c:v>
                </c:pt>
                <c:pt idx="3306">
                  <c:v>41159</c:v>
                </c:pt>
                <c:pt idx="3307">
                  <c:v>41162</c:v>
                </c:pt>
                <c:pt idx="3308">
                  <c:v>41163</c:v>
                </c:pt>
                <c:pt idx="3309">
                  <c:v>41164</c:v>
                </c:pt>
                <c:pt idx="3310">
                  <c:v>41165</c:v>
                </c:pt>
                <c:pt idx="3311">
                  <c:v>41166</c:v>
                </c:pt>
                <c:pt idx="3312">
                  <c:v>41169</c:v>
                </c:pt>
                <c:pt idx="3313">
                  <c:v>41170</c:v>
                </c:pt>
                <c:pt idx="3314">
                  <c:v>41171</c:v>
                </c:pt>
                <c:pt idx="3315">
                  <c:v>41172</c:v>
                </c:pt>
                <c:pt idx="3316">
                  <c:v>41173</c:v>
                </c:pt>
                <c:pt idx="3317">
                  <c:v>41176</c:v>
                </c:pt>
                <c:pt idx="3318">
                  <c:v>41177</c:v>
                </c:pt>
                <c:pt idx="3319">
                  <c:v>41178</c:v>
                </c:pt>
                <c:pt idx="3320">
                  <c:v>41179</c:v>
                </c:pt>
                <c:pt idx="3321">
                  <c:v>41180</c:v>
                </c:pt>
                <c:pt idx="3322">
                  <c:v>41183</c:v>
                </c:pt>
                <c:pt idx="3323">
                  <c:v>41184</c:v>
                </c:pt>
                <c:pt idx="3324">
                  <c:v>41185</c:v>
                </c:pt>
                <c:pt idx="3325">
                  <c:v>41186</c:v>
                </c:pt>
                <c:pt idx="3326">
                  <c:v>41187</c:v>
                </c:pt>
                <c:pt idx="3327">
                  <c:v>41190</c:v>
                </c:pt>
                <c:pt idx="3328">
                  <c:v>41191</c:v>
                </c:pt>
                <c:pt idx="3329">
                  <c:v>41192</c:v>
                </c:pt>
                <c:pt idx="3330">
                  <c:v>41193</c:v>
                </c:pt>
                <c:pt idx="3331">
                  <c:v>41194</c:v>
                </c:pt>
                <c:pt idx="3332">
                  <c:v>41197</c:v>
                </c:pt>
                <c:pt idx="3333">
                  <c:v>41198</c:v>
                </c:pt>
                <c:pt idx="3334">
                  <c:v>41199</c:v>
                </c:pt>
                <c:pt idx="3335">
                  <c:v>41200</c:v>
                </c:pt>
                <c:pt idx="3336">
                  <c:v>41201</c:v>
                </c:pt>
                <c:pt idx="3337">
                  <c:v>41204</c:v>
                </c:pt>
                <c:pt idx="3338">
                  <c:v>41205</c:v>
                </c:pt>
                <c:pt idx="3339">
                  <c:v>41206</c:v>
                </c:pt>
                <c:pt idx="3340">
                  <c:v>41207</c:v>
                </c:pt>
                <c:pt idx="3341">
                  <c:v>41208</c:v>
                </c:pt>
                <c:pt idx="3342">
                  <c:v>41211</c:v>
                </c:pt>
                <c:pt idx="3343">
                  <c:v>41212</c:v>
                </c:pt>
                <c:pt idx="3344">
                  <c:v>41213</c:v>
                </c:pt>
                <c:pt idx="3345">
                  <c:v>41214</c:v>
                </c:pt>
                <c:pt idx="3346">
                  <c:v>41215</c:v>
                </c:pt>
                <c:pt idx="3347">
                  <c:v>41218</c:v>
                </c:pt>
                <c:pt idx="3348">
                  <c:v>41219</c:v>
                </c:pt>
                <c:pt idx="3349">
                  <c:v>41220</c:v>
                </c:pt>
                <c:pt idx="3350">
                  <c:v>41221</c:v>
                </c:pt>
                <c:pt idx="3351">
                  <c:v>41222</c:v>
                </c:pt>
                <c:pt idx="3352">
                  <c:v>41225</c:v>
                </c:pt>
                <c:pt idx="3353">
                  <c:v>41226</c:v>
                </c:pt>
                <c:pt idx="3354">
                  <c:v>41227</c:v>
                </c:pt>
                <c:pt idx="3355">
                  <c:v>41228</c:v>
                </c:pt>
                <c:pt idx="3356">
                  <c:v>41229</c:v>
                </c:pt>
                <c:pt idx="3357">
                  <c:v>41232</c:v>
                </c:pt>
                <c:pt idx="3358">
                  <c:v>41233</c:v>
                </c:pt>
                <c:pt idx="3359">
                  <c:v>41234</c:v>
                </c:pt>
                <c:pt idx="3360">
                  <c:v>41235</c:v>
                </c:pt>
                <c:pt idx="3361">
                  <c:v>41236</c:v>
                </c:pt>
                <c:pt idx="3362">
                  <c:v>41239</c:v>
                </c:pt>
                <c:pt idx="3363">
                  <c:v>41240</c:v>
                </c:pt>
                <c:pt idx="3364">
                  <c:v>41241</c:v>
                </c:pt>
                <c:pt idx="3365">
                  <c:v>41242</c:v>
                </c:pt>
                <c:pt idx="3366">
                  <c:v>41243</c:v>
                </c:pt>
                <c:pt idx="3367">
                  <c:v>41246</c:v>
                </c:pt>
                <c:pt idx="3368">
                  <c:v>41247</c:v>
                </c:pt>
                <c:pt idx="3369">
                  <c:v>41248</c:v>
                </c:pt>
                <c:pt idx="3370">
                  <c:v>41249</c:v>
                </c:pt>
                <c:pt idx="3371">
                  <c:v>41250</c:v>
                </c:pt>
                <c:pt idx="3372">
                  <c:v>41253</c:v>
                </c:pt>
                <c:pt idx="3373">
                  <c:v>41254</c:v>
                </c:pt>
                <c:pt idx="3374">
                  <c:v>41255</c:v>
                </c:pt>
                <c:pt idx="3375">
                  <c:v>41256</c:v>
                </c:pt>
                <c:pt idx="3376">
                  <c:v>41257</c:v>
                </c:pt>
                <c:pt idx="3377">
                  <c:v>41260</c:v>
                </c:pt>
                <c:pt idx="3378">
                  <c:v>41261</c:v>
                </c:pt>
                <c:pt idx="3379">
                  <c:v>41262</c:v>
                </c:pt>
                <c:pt idx="3380">
                  <c:v>41263</c:v>
                </c:pt>
                <c:pt idx="3381">
                  <c:v>41264</c:v>
                </c:pt>
                <c:pt idx="3382">
                  <c:v>41267</c:v>
                </c:pt>
                <c:pt idx="3383">
                  <c:v>41268</c:v>
                </c:pt>
                <c:pt idx="3384">
                  <c:v>41269</c:v>
                </c:pt>
                <c:pt idx="3385">
                  <c:v>41270</c:v>
                </c:pt>
                <c:pt idx="3386">
                  <c:v>41271</c:v>
                </c:pt>
                <c:pt idx="3387">
                  <c:v>41274</c:v>
                </c:pt>
                <c:pt idx="3388">
                  <c:v>41276</c:v>
                </c:pt>
                <c:pt idx="3389">
                  <c:v>41277</c:v>
                </c:pt>
                <c:pt idx="3390">
                  <c:v>41278</c:v>
                </c:pt>
                <c:pt idx="3391">
                  <c:v>41281</c:v>
                </c:pt>
                <c:pt idx="3392">
                  <c:v>41282</c:v>
                </c:pt>
                <c:pt idx="3393">
                  <c:v>41283</c:v>
                </c:pt>
                <c:pt idx="3394">
                  <c:v>41284</c:v>
                </c:pt>
                <c:pt idx="3395">
                  <c:v>41285</c:v>
                </c:pt>
                <c:pt idx="3396">
                  <c:v>41288</c:v>
                </c:pt>
                <c:pt idx="3397">
                  <c:v>41289</c:v>
                </c:pt>
                <c:pt idx="3398">
                  <c:v>41290</c:v>
                </c:pt>
                <c:pt idx="3399">
                  <c:v>41291</c:v>
                </c:pt>
                <c:pt idx="3400">
                  <c:v>41292</c:v>
                </c:pt>
                <c:pt idx="3401">
                  <c:v>41295</c:v>
                </c:pt>
                <c:pt idx="3402">
                  <c:v>41296</c:v>
                </c:pt>
                <c:pt idx="3403">
                  <c:v>41297</c:v>
                </c:pt>
                <c:pt idx="3404">
                  <c:v>41298</c:v>
                </c:pt>
                <c:pt idx="3405">
                  <c:v>41299</c:v>
                </c:pt>
                <c:pt idx="3406">
                  <c:v>41302</c:v>
                </c:pt>
                <c:pt idx="3407">
                  <c:v>41303</c:v>
                </c:pt>
                <c:pt idx="3408">
                  <c:v>41304</c:v>
                </c:pt>
                <c:pt idx="3409">
                  <c:v>41305</c:v>
                </c:pt>
                <c:pt idx="3410">
                  <c:v>41306</c:v>
                </c:pt>
                <c:pt idx="3411">
                  <c:v>41309</c:v>
                </c:pt>
                <c:pt idx="3412">
                  <c:v>41310</c:v>
                </c:pt>
                <c:pt idx="3413">
                  <c:v>41311</c:v>
                </c:pt>
                <c:pt idx="3414">
                  <c:v>41312</c:v>
                </c:pt>
                <c:pt idx="3415">
                  <c:v>41313</c:v>
                </c:pt>
                <c:pt idx="3416">
                  <c:v>41316</c:v>
                </c:pt>
                <c:pt idx="3417">
                  <c:v>41317</c:v>
                </c:pt>
                <c:pt idx="3418">
                  <c:v>41318</c:v>
                </c:pt>
                <c:pt idx="3419">
                  <c:v>41319</c:v>
                </c:pt>
                <c:pt idx="3420">
                  <c:v>41320</c:v>
                </c:pt>
                <c:pt idx="3421">
                  <c:v>41323</c:v>
                </c:pt>
                <c:pt idx="3422">
                  <c:v>41324</c:v>
                </c:pt>
                <c:pt idx="3423">
                  <c:v>41325</c:v>
                </c:pt>
                <c:pt idx="3424">
                  <c:v>41326</c:v>
                </c:pt>
                <c:pt idx="3425">
                  <c:v>41327</c:v>
                </c:pt>
                <c:pt idx="3426">
                  <c:v>41330</c:v>
                </c:pt>
                <c:pt idx="3427">
                  <c:v>41331</c:v>
                </c:pt>
                <c:pt idx="3428">
                  <c:v>41332</c:v>
                </c:pt>
                <c:pt idx="3429">
                  <c:v>41333</c:v>
                </c:pt>
                <c:pt idx="3430">
                  <c:v>41334</c:v>
                </c:pt>
                <c:pt idx="3431">
                  <c:v>41337</c:v>
                </c:pt>
                <c:pt idx="3432">
                  <c:v>41338</c:v>
                </c:pt>
                <c:pt idx="3433">
                  <c:v>41339</c:v>
                </c:pt>
                <c:pt idx="3434">
                  <c:v>41340</c:v>
                </c:pt>
                <c:pt idx="3435">
                  <c:v>41341</c:v>
                </c:pt>
                <c:pt idx="3436">
                  <c:v>41344</c:v>
                </c:pt>
                <c:pt idx="3437">
                  <c:v>41345</c:v>
                </c:pt>
                <c:pt idx="3438">
                  <c:v>41346</c:v>
                </c:pt>
                <c:pt idx="3439">
                  <c:v>41347</c:v>
                </c:pt>
                <c:pt idx="3440">
                  <c:v>41348</c:v>
                </c:pt>
                <c:pt idx="3441">
                  <c:v>41351</c:v>
                </c:pt>
                <c:pt idx="3442">
                  <c:v>41352</c:v>
                </c:pt>
                <c:pt idx="3443">
                  <c:v>41353</c:v>
                </c:pt>
                <c:pt idx="3444">
                  <c:v>41354</c:v>
                </c:pt>
                <c:pt idx="3445">
                  <c:v>41355</c:v>
                </c:pt>
                <c:pt idx="3446">
                  <c:v>41358</c:v>
                </c:pt>
                <c:pt idx="3447">
                  <c:v>41359</c:v>
                </c:pt>
                <c:pt idx="3448">
                  <c:v>41360</c:v>
                </c:pt>
                <c:pt idx="3449">
                  <c:v>41361</c:v>
                </c:pt>
                <c:pt idx="3450">
                  <c:v>41362</c:v>
                </c:pt>
                <c:pt idx="3451">
                  <c:v>41365</c:v>
                </c:pt>
                <c:pt idx="3452">
                  <c:v>41366</c:v>
                </c:pt>
                <c:pt idx="3453">
                  <c:v>41367</c:v>
                </c:pt>
                <c:pt idx="3454">
                  <c:v>41368</c:v>
                </c:pt>
                <c:pt idx="3455">
                  <c:v>41369</c:v>
                </c:pt>
                <c:pt idx="3456">
                  <c:v>41372</c:v>
                </c:pt>
                <c:pt idx="3457">
                  <c:v>41373</c:v>
                </c:pt>
                <c:pt idx="3458">
                  <c:v>41374</c:v>
                </c:pt>
                <c:pt idx="3459">
                  <c:v>41375</c:v>
                </c:pt>
                <c:pt idx="3460">
                  <c:v>41376</c:v>
                </c:pt>
                <c:pt idx="3461">
                  <c:v>41379</c:v>
                </c:pt>
                <c:pt idx="3462">
                  <c:v>41380</c:v>
                </c:pt>
                <c:pt idx="3463">
                  <c:v>41381</c:v>
                </c:pt>
                <c:pt idx="3464">
                  <c:v>41382</c:v>
                </c:pt>
                <c:pt idx="3465">
                  <c:v>41383</c:v>
                </c:pt>
                <c:pt idx="3466">
                  <c:v>41386</c:v>
                </c:pt>
                <c:pt idx="3467">
                  <c:v>41387</c:v>
                </c:pt>
                <c:pt idx="3468">
                  <c:v>41388</c:v>
                </c:pt>
                <c:pt idx="3469">
                  <c:v>41389</c:v>
                </c:pt>
                <c:pt idx="3470">
                  <c:v>41390</c:v>
                </c:pt>
                <c:pt idx="3471">
                  <c:v>41393</c:v>
                </c:pt>
                <c:pt idx="3472">
                  <c:v>41394</c:v>
                </c:pt>
                <c:pt idx="3473">
                  <c:v>41395</c:v>
                </c:pt>
                <c:pt idx="3474">
                  <c:v>41396</c:v>
                </c:pt>
                <c:pt idx="3475">
                  <c:v>41397</c:v>
                </c:pt>
                <c:pt idx="3476">
                  <c:v>41400</c:v>
                </c:pt>
                <c:pt idx="3477">
                  <c:v>41401</c:v>
                </c:pt>
                <c:pt idx="3478">
                  <c:v>41402</c:v>
                </c:pt>
                <c:pt idx="3479">
                  <c:v>41403</c:v>
                </c:pt>
                <c:pt idx="3480">
                  <c:v>41404</c:v>
                </c:pt>
                <c:pt idx="3481">
                  <c:v>41407</c:v>
                </c:pt>
                <c:pt idx="3482">
                  <c:v>41408</c:v>
                </c:pt>
                <c:pt idx="3483">
                  <c:v>41409</c:v>
                </c:pt>
                <c:pt idx="3484">
                  <c:v>41410</c:v>
                </c:pt>
                <c:pt idx="3485">
                  <c:v>41411</c:v>
                </c:pt>
                <c:pt idx="3486">
                  <c:v>41414</c:v>
                </c:pt>
                <c:pt idx="3487">
                  <c:v>41415</c:v>
                </c:pt>
                <c:pt idx="3488">
                  <c:v>41416</c:v>
                </c:pt>
                <c:pt idx="3489">
                  <c:v>41417</c:v>
                </c:pt>
                <c:pt idx="3490">
                  <c:v>41418</c:v>
                </c:pt>
                <c:pt idx="3491">
                  <c:v>41421</c:v>
                </c:pt>
                <c:pt idx="3492">
                  <c:v>41422</c:v>
                </c:pt>
                <c:pt idx="3493">
                  <c:v>41423</c:v>
                </c:pt>
                <c:pt idx="3494">
                  <c:v>41424</c:v>
                </c:pt>
                <c:pt idx="3495">
                  <c:v>41425</c:v>
                </c:pt>
                <c:pt idx="3496">
                  <c:v>41428</c:v>
                </c:pt>
                <c:pt idx="3497">
                  <c:v>41429</c:v>
                </c:pt>
                <c:pt idx="3498">
                  <c:v>41430</c:v>
                </c:pt>
                <c:pt idx="3499">
                  <c:v>41431</c:v>
                </c:pt>
                <c:pt idx="3500">
                  <c:v>41432</c:v>
                </c:pt>
                <c:pt idx="3501">
                  <c:v>41435</c:v>
                </c:pt>
                <c:pt idx="3502">
                  <c:v>41436</c:v>
                </c:pt>
                <c:pt idx="3503">
                  <c:v>41437</c:v>
                </c:pt>
                <c:pt idx="3504">
                  <c:v>41438</c:v>
                </c:pt>
                <c:pt idx="3505">
                  <c:v>41439</c:v>
                </c:pt>
                <c:pt idx="3506">
                  <c:v>41442</c:v>
                </c:pt>
                <c:pt idx="3507">
                  <c:v>41443</c:v>
                </c:pt>
                <c:pt idx="3508">
                  <c:v>41444</c:v>
                </c:pt>
                <c:pt idx="3509">
                  <c:v>41445</c:v>
                </c:pt>
                <c:pt idx="3510">
                  <c:v>41446</c:v>
                </c:pt>
                <c:pt idx="3511">
                  <c:v>41449</c:v>
                </c:pt>
                <c:pt idx="3512">
                  <c:v>41450</c:v>
                </c:pt>
                <c:pt idx="3513">
                  <c:v>41451</c:v>
                </c:pt>
                <c:pt idx="3514">
                  <c:v>41452</c:v>
                </c:pt>
                <c:pt idx="3515">
                  <c:v>41453</c:v>
                </c:pt>
                <c:pt idx="3516">
                  <c:v>41456</c:v>
                </c:pt>
                <c:pt idx="3517">
                  <c:v>41457</c:v>
                </c:pt>
                <c:pt idx="3518">
                  <c:v>41458</c:v>
                </c:pt>
                <c:pt idx="3519">
                  <c:v>41459</c:v>
                </c:pt>
                <c:pt idx="3520">
                  <c:v>41460</c:v>
                </c:pt>
                <c:pt idx="3521">
                  <c:v>41463</c:v>
                </c:pt>
                <c:pt idx="3522">
                  <c:v>41464</c:v>
                </c:pt>
                <c:pt idx="3523">
                  <c:v>41465</c:v>
                </c:pt>
                <c:pt idx="3524">
                  <c:v>41466</c:v>
                </c:pt>
                <c:pt idx="3525">
                  <c:v>41467</c:v>
                </c:pt>
                <c:pt idx="3526">
                  <c:v>41470</c:v>
                </c:pt>
                <c:pt idx="3527">
                  <c:v>41471</c:v>
                </c:pt>
                <c:pt idx="3528">
                  <c:v>41472</c:v>
                </c:pt>
                <c:pt idx="3529">
                  <c:v>41473</c:v>
                </c:pt>
                <c:pt idx="3530">
                  <c:v>41474</c:v>
                </c:pt>
                <c:pt idx="3531">
                  <c:v>41477</c:v>
                </c:pt>
                <c:pt idx="3532">
                  <c:v>41478</c:v>
                </c:pt>
                <c:pt idx="3533">
                  <c:v>41479</c:v>
                </c:pt>
                <c:pt idx="3534">
                  <c:v>41480</c:v>
                </c:pt>
                <c:pt idx="3535">
                  <c:v>41481</c:v>
                </c:pt>
                <c:pt idx="3536">
                  <c:v>41484</c:v>
                </c:pt>
                <c:pt idx="3537">
                  <c:v>41485</c:v>
                </c:pt>
                <c:pt idx="3538">
                  <c:v>41486</c:v>
                </c:pt>
                <c:pt idx="3539">
                  <c:v>41487</c:v>
                </c:pt>
                <c:pt idx="3540">
                  <c:v>41488</c:v>
                </c:pt>
                <c:pt idx="3541">
                  <c:v>41491</c:v>
                </c:pt>
                <c:pt idx="3542">
                  <c:v>41492</c:v>
                </c:pt>
                <c:pt idx="3543">
                  <c:v>41493</c:v>
                </c:pt>
                <c:pt idx="3544">
                  <c:v>41494</c:v>
                </c:pt>
                <c:pt idx="3545">
                  <c:v>41495</c:v>
                </c:pt>
                <c:pt idx="3546">
                  <c:v>41498</c:v>
                </c:pt>
                <c:pt idx="3547">
                  <c:v>41499</c:v>
                </c:pt>
                <c:pt idx="3548">
                  <c:v>41500</c:v>
                </c:pt>
                <c:pt idx="3549">
                  <c:v>41501</c:v>
                </c:pt>
                <c:pt idx="3550">
                  <c:v>41502</c:v>
                </c:pt>
                <c:pt idx="3551">
                  <c:v>41505</c:v>
                </c:pt>
                <c:pt idx="3552">
                  <c:v>41506</c:v>
                </c:pt>
                <c:pt idx="3553">
                  <c:v>41507</c:v>
                </c:pt>
                <c:pt idx="3554">
                  <c:v>41508</c:v>
                </c:pt>
                <c:pt idx="3555">
                  <c:v>41509</c:v>
                </c:pt>
                <c:pt idx="3556">
                  <c:v>41512</c:v>
                </c:pt>
                <c:pt idx="3557">
                  <c:v>41513</c:v>
                </c:pt>
                <c:pt idx="3558">
                  <c:v>41514</c:v>
                </c:pt>
                <c:pt idx="3559">
                  <c:v>41515</c:v>
                </c:pt>
                <c:pt idx="3560">
                  <c:v>41516</c:v>
                </c:pt>
                <c:pt idx="3561">
                  <c:v>41519</c:v>
                </c:pt>
                <c:pt idx="3562">
                  <c:v>41520</c:v>
                </c:pt>
                <c:pt idx="3563">
                  <c:v>41521</c:v>
                </c:pt>
                <c:pt idx="3564">
                  <c:v>41522</c:v>
                </c:pt>
                <c:pt idx="3565">
                  <c:v>41523</c:v>
                </c:pt>
                <c:pt idx="3566">
                  <c:v>41526</c:v>
                </c:pt>
                <c:pt idx="3567">
                  <c:v>41527</c:v>
                </c:pt>
                <c:pt idx="3568">
                  <c:v>41528</c:v>
                </c:pt>
                <c:pt idx="3569">
                  <c:v>41529</c:v>
                </c:pt>
                <c:pt idx="3570">
                  <c:v>41530</c:v>
                </c:pt>
                <c:pt idx="3571">
                  <c:v>41533</c:v>
                </c:pt>
                <c:pt idx="3572">
                  <c:v>41534</c:v>
                </c:pt>
                <c:pt idx="3573">
                  <c:v>41535</c:v>
                </c:pt>
                <c:pt idx="3574">
                  <c:v>41536</c:v>
                </c:pt>
                <c:pt idx="3575">
                  <c:v>41537</c:v>
                </c:pt>
                <c:pt idx="3576">
                  <c:v>41540</c:v>
                </c:pt>
                <c:pt idx="3577">
                  <c:v>41541</c:v>
                </c:pt>
                <c:pt idx="3578">
                  <c:v>41542</c:v>
                </c:pt>
                <c:pt idx="3579">
                  <c:v>41543</c:v>
                </c:pt>
                <c:pt idx="3580">
                  <c:v>41544</c:v>
                </c:pt>
                <c:pt idx="3581">
                  <c:v>41547</c:v>
                </c:pt>
                <c:pt idx="3582">
                  <c:v>41548</c:v>
                </c:pt>
                <c:pt idx="3583">
                  <c:v>41549</c:v>
                </c:pt>
                <c:pt idx="3584">
                  <c:v>41550</c:v>
                </c:pt>
                <c:pt idx="3585">
                  <c:v>41551</c:v>
                </c:pt>
                <c:pt idx="3586">
                  <c:v>41554</c:v>
                </c:pt>
                <c:pt idx="3587">
                  <c:v>41555</c:v>
                </c:pt>
                <c:pt idx="3588">
                  <c:v>41556</c:v>
                </c:pt>
                <c:pt idx="3589">
                  <c:v>41557</c:v>
                </c:pt>
                <c:pt idx="3590">
                  <c:v>41558</c:v>
                </c:pt>
                <c:pt idx="3591">
                  <c:v>41561</c:v>
                </c:pt>
                <c:pt idx="3592">
                  <c:v>41562</c:v>
                </c:pt>
                <c:pt idx="3593">
                  <c:v>41563</c:v>
                </c:pt>
                <c:pt idx="3594">
                  <c:v>41564</c:v>
                </c:pt>
                <c:pt idx="3595">
                  <c:v>41565</c:v>
                </c:pt>
                <c:pt idx="3596">
                  <c:v>41568</c:v>
                </c:pt>
                <c:pt idx="3597">
                  <c:v>41569</c:v>
                </c:pt>
                <c:pt idx="3598">
                  <c:v>41570</c:v>
                </c:pt>
                <c:pt idx="3599">
                  <c:v>41571</c:v>
                </c:pt>
                <c:pt idx="3600">
                  <c:v>41572</c:v>
                </c:pt>
                <c:pt idx="3601">
                  <c:v>41575</c:v>
                </c:pt>
                <c:pt idx="3602">
                  <c:v>41576</c:v>
                </c:pt>
                <c:pt idx="3603">
                  <c:v>41577</c:v>
                </c:pt>
                <c:pt idx="3604">
                  <c:v>41578</c:v>
                </c:pt>
                <c:pt idx="3605">
                  <c:v>41579</c:v>
                </c:pt>
                <c:pt idx="3606">
                  <c:v>41582</c:v>
                </c:pt>
                <c:pt idx="3607">
                  <c:v>41583</c:v>
                </c:pt>
                <c:pt idx="3608">
                  <c:v>41584</c:v>
                </c:pt>
                <c:pt idx="3609">
                  <c:v>41585</c:v>
                </c:pt>
                <c:pt idx="3610">
                  <c:v>41586</c:v>
                </c:pt>
                <c:pt idx="3611">
                  <c:v>41589</c:v>
                </c:pt>
                <c:pt idx="3612">
                  <c:v>41590</c:v>
                </c:pt>
                <c:pt idx="3613">
                  <c:v>41591</c:v>
                </c:pt>
                <c:pt idx="3614">
                  <c:v>41592</c:v>
                </c:pt>
                <c:pt idx="3615">
                  <c:v>41593</c:v>
                </c:pt>
                <c:pt idx="3616">
                  <c:v>41596</c:v>
                </c:pt>
                <c:pt idx="3617">
                  <c:v>41597</c:v>
                </c:pt>
                <c:pt idx="3618">
                  <c:v>41598</c:v>
                </c:pt>
                <c:pt idx="3619">
                  <c:v>41599</c:v>
                </c:pt>
                <c:pt idx="3620">
                  <c:v>41600</c:v>
                </c:pt>
                <c:pt idx="3621">
                  <c:v>41603</c:v>
                </c:pt>
                <c:pt idx="3622">
                  <c:v>41604</c:v>
                </c:pt>
                <c:pt idx="3623">
                  <c:v>41605</c:v>
                </c:pt>
                <c:pt idx="3624">
                  <c:v>41606</c:v>
                </c:pt>
                <c:pt idx="3625">
                  <c:v>41607</c:v>
                </c:pt>
                <c:pt idx="3626">
                  <c:v>41610</c:v>
                </c:pt>
                <c:pt idx="3627">
                  <c:v>41611</c:v>
                </c:pt>
                <c:pt idx="3628">
                  <c:v>41612</c:v>
                </c:pt>
                <c:pt idx="3629">
                  <c:v>41613</c:v>
                </c:pt>
                <c:pt idx="3630">
                  <c:v>41614</c:v>
                </c:pt>
                <c:pt idx="3631">
                  <c:v>41617</c:v>
                </c:pt>
                <c:pt idx="3632">
                  <c:v>41618</c:v>
                </c:pt>
                <c:pt idx="3633">
                  <c:v>41619</c:v>
                </c:pt>
                <c:pt idx="3634">
                  <c:v>41620</c:v>
                </c:pt>
                <c:pt idx="3635">
                  <c:v>41621</c:v>
                </c:pt>
                <c:pt idx="3636">
                  <c:v>41624</c:v>
                </c:pt>
                <c:pt idx="3637">
                  <c:v>41625</c:v>
                </c:pt>
                <c:pt idx="3638">
                  <c:v>41626</c:v>
                </c:pt>
                <c:pt idx="3639">
                  <c:v>41627</c:v>
                </c:pt>
                <c:pt idx="3640">
                  <c:v>41628</c:v>
                </c:pt>
                <c:pt idx="3641">
                  <c:v>41631</c:v>
                </c:pt>
                <c:pt idx="3642">
                  <c:v>41632</c:v>
                </c:pt>
                <c:pt idx="3643">
                  <c:v>41634</c:v>
                </c:pt>
                <c:pt idx="3644">
                  <c:v>41635</c:v>
                </c:pt>
                <c:pt idx="3645">
                  <c:v>41638</c:v>
                </c:pt>
                <c:pt idx="3646">
                  <c:v>41639</c:v>
                </c:pt>
                <c:pt idx="3647">
                  <c:v>41641</c:v>
                </c:pt>
                <c:pt idx="3648">
                  <c:v>41642</c:v>
                </c:pt>
                <c:pt idx="3649">
                  <c:v>41645</c:v>
                </c:pt>
                <c:pt idx="3650">
                  <c:v>41646</c:v>
                </c:pt>
                <c:pt idx="3651">
                  <c:v>41647</c:v>
                </c:pt>
                <c:pt idx="3652">
                  <c:v>41648</c:v>
                </c:pt>
                <c:pt idx="3653">
                  <c:v>41649</c:v>
                </c:pt>
                <c:pt idx="3654">
                  <c:v>41652</c:v>
                </c:pt>
                <c:pt idx="3655">
                  <c:v>41653</c:v>
                </c:pt>
                <c:pt idx="3656">
                  <c:v>41654</c:v>
                </c:pt>
                <c:pt idx="3657">
                  <c:v>41655</c:v>
                </c:pt>
                <c:pt idx="3658">
                  <c:v>41656</c:v>
                </c:pt>
                <c:pt idx="3659">
                  <c:v>41659</c:v>
                </c:pt>
                <c:pt idx="3660">
                  <c:v>41660</c:v>
                </c:pt>
                <c:pt idx="3661">
                  <c:v>41661</c:v>
                </c:pt>
                <c:pt idx="3662">
                  <c:v>41662</c:v>
                </c:pt>
                <c:pt idx="3663">
                  <c:v>41663</c:v>
                </c:pt>
                <c:pt idx="3664">
                  <c:v>41666</c:v>
                </c:pt>
                <c:pt idx="3665">
                  <c:v>41667</c:v>
                </c:pt>
                <c:pt idx="3666">
                  <c:v>41668</c:v>
                </c:pt>
                <c:pt idx="3667">
                  <c:v>41669</c:v>
                </c:pt>
                <c:pt idx="3668">
                  <c:v>41670</c:v>
                </c:pt>
                <c:pt idx="3669">
                  <c:v>41673</c:v>
                </c:pt>
                <c:pt idx="3670">
                  <c:v>41674</c:v>
                </c:pt>
                <c:pt idx="3671">
                  <c:v>41675</c:v>
                </c:pt>
                <c:pt idx="3672">
                  <c:v>41676</c:v>
                </c:pt>
                <c:pt idx="3673">
                  <c:v>41677</c:v>
                </c:pt>
                <c:pt idx="3674">
                  <c:v>41680</c:v>
                </c:pt>
                <c:pt idx="3675">
                  <c:v>41681</c:v>
                </c:pt>
                <c:pt idx="3676">
                  <c:v>41682</c:v>
                </c:pt>
                <c:pt idx="3677">
                  <c:v>41683</c:v>
                </c:pt>
                <c:pt idx="3678">
                  <c:v>41684</c:v>
                </c:pt>
                <c:pt idx="3679">
                  <c:v>41687</c:v>
                </c:pt>
                <c:pt idx="3680">
                  <c:v>41688</c:v>
                </c:pt>
                <c:pt idx="3681">
                  <c:v>41689</c:v>
                </c:pt>
                <c:pt idx="3682">
                  <c:v>41690</c:v>
                </c:pt>
                <c:pt idx="3683">
                  <c:v>41691</c:v>
                </c:pt>
                <c:pt idx="3684">
                  <c:v>41694</c:v>
                </c:pt>
                <c:pt idx="3685">
                  <c:v>41695</c:v>
                </c:pt>
                <c:pt idx="3686">
                  <c:v>41696</c:v>
                </c:pt>
                <c:pt idx="3687">
                  <c:v>41697</c:v>
                </c:pt>
                <c:pt idx="3688">
                  <c:v>41698</c:v>
                </c:pt>
                <c:pt idx="3689">
                  <c:v>41701</c:v>
                </c:pt>
                <c:pt idx="3690">
                  <c:v>41702</c:v>
                </c:pt>
                <c:pt idx="3691">
                  <c:v>41703</c:v>
                </c:pt>
                <c:pt idx="3692">
                  <c:v>41704</c:v>
                </c:pt>
                <c:pt idx="3693">
                  <c:v>41705</c:v>
                </c:pt>
                <c:pt idx="3694">
                  <c:v>41708</c:v>
                </c:pt>
                <c:pt idx="3695">
                  <c:v>41709</c:v>
                </c:pt>
                <c:pt idx="3696">
                  <c:v>41710</c:v>
                </c:pt>
                <c:pt idx="3697">
                  <c:v>41711</c:v>
                </c:pt>
                <c:pt idx="3698">
                  <c:v>41712</c:v>
                </c:pt>
                <c:pt idx="3699">
                  <c:v>41715</c:v>
                </c:pt>
                <c:pt idx="3700">
                  <c:v>41716</c:v>
                </c:pt>
                <c:pt idx="3701">
                  <c:v>41717</c:v>
                </c:pt>
                <c:pt idx="3702">
                  <c:v>41718</c:v>
                </c:pt>
                <c:pt idx="3703">
                  <c:v>41719</c:v>
                </c:pt>
                <c:pt idx="3704">
                  <c:v>41722</c:v>
                </c:pt>
                <c:pt idx="3705">
                  <c:v>41723</c:v>
                </c:pt>
                <c:pt idx="3706">
                  <c:v>41724</c:v>
                </c:pt>
                <c:pt idx="3707">
                  <c:v>41725</c:v>
                </c:pt>
                <c:pt idx="3708">
                  <c:v>41726</c:v>
                </c:pt>
                <c:pt idx="3709">
                  <c:v>41729</c:v>
                </c:pt>
                <c:pt idx="3710">
                  <c:v>41730</c:v>
                </c:pt>
                <c:pt idx="3711">
                  <c:v>41731</c:v>
                </c:pt>
                <c:pt idx="3712">
                  <c:v>41732</c:v>
                </c:pt>
                <c:pt idx="3713">
                  <c:v>41733</c:v>
                </c:pt>
                <c:pt idx="3714">
                  <c:v>41736</c:v>
                </c:pt>
                <c:pt idx="3715">
                  <c:v>41737</c:v>
                </c:pt>
                <c:pt idx="3716">
                  <c:v>41738</c:v>
                </c:pt>
                <c:pt idx="3717">
                  <c:v>41739</c:v>
                </c:pt>
                <c:pt idx="3718">
                  <c:v>41740</c:v>
                </c:pt>
                <c:pt idx="3719">
                  <c:v>41743</c:v>
                </c:pt>
                <c:pt idx="3720">
                  <c:v>41744</c:v>
                </c:pt>
                <c:pt idx="3721">
                  <c:v>41745</c:v>
                </c:pt>
                <c:pt idx="3722">
                  <c:v>41746</c:v>
                </c:pt>
                <c:pt idx="3723">
                  <c:v>41751</c:v>
                </c:pt>
                <c:pt idx="3724">
                  <c:v>41752</c:v>
                </c:pt>
                <c:pt idx="3725">
                  <c:v>41753</c:v>
                </c:pt>
                <c:pt idx="3726">
                  <c:v>41754</c:v>
                </c:pt>
                <c:pt idx="3727">
                  <c:v>41757</c:v>
                </c:pt>
                <c:pt idx="3728">
                  <c:v>41758</c:v>
                </c:pt>
                <c:pt idx="3729">
                  <c:v>41759</c:v>
                </c:pt>
                <c:pt idx="3730">
                  <c:v>41760</c:v>
                </c:pt>
                <c:pt idx="3731">
                  <c:v>41761</c:v>
                </c:pt>
                <c:pt idx="3732">
                  <c:v>41764</c:v>
                </c:pt>
                <c:pt idx="3733">
                  <c:v>41765</c:v>
                </c:pt>
                <c:pt idx="3734">
                  <c:v>41766</c:v>
                </c:pt>
                <c:pt idx="3735">
                  <c:v>41767</c:v>
                </c:pt>
                <c:pt idx="3736">
                  <c:v>41768</c:v>
                </c:pt>
                <c:pt idx="3737">
                  <c:v>41771</c:v>
                </c:pt>
                <c:pt idx="3738">
                  <c:v>41772</c:v>
                </c:pt>
                <c:pt idx="3739">
                  <c:v>41773</c:v>
                </c:pt>
                <c:pt idx="3740">
                  <c:v>41774</c:v>
                </c:pt>
                <c:pt idx="3741">
                  <c:v>41775</c:v>
                </c:pt>
                <c:pt idx="3742">
                  <c:v>41778</c:v>
                </c:pt>
                <c:pt idx="3743">
                  <c:v>41779</c:v>
                </c:pt>
                <c:pt idx="3744">
                  <c:v>41780</c:v>
                </c:pt>
                <c:pt idx="3745">
                  <c:v>41781</c:v>
                </c:pt>
                <c:pt idx="3746">
                  <c:v>41782</c:v>
                </c:pt>
                <c:pt idx="3747">
                  <c:v>41785</c:v>
                </c:pt>
                <c:pt idx="3748">
                  <c:v>41786</c:v>
                </c:pt>
                <c:pt idx="3749">
                  <c:v>41787</c:v>
                </c:pt>
                <c:pt idx="3750">
                  <c:v>41788</c:v>
                </c:pt>
                <c:pt idx="3751">
                  <c:v>41789</c:v>
                </c:pt>
                <c:pt idx="3752">
                  <c:v>41792</c:v>
                </c:pt>
                <c:pt idx="3753">
                  <c:v>41793</c:v>
                </c:pt>
                <c:pt idx="3754">
                  <c:v>41794</c:v>
                </c:pt>
                <c:pt idx="3755">
                  <c:v>41795</c:v>
                </c:pt>
                <c:pt idx="3756">
                  <c:v>41796</c:v>
                </c:pt>
                <c:pt idx="3757">
                  <c:v>41799</c:v>
                </c:pt>
                <c:pt idx="3758">
                  <c:v>41800</c:v>
                </c:pt>
                <c:pt idx="3759">
                  <c:v>41801</c:v>
                </c:pt>
                <c:pt idx="3760">
                  <c:v>41802</c:v>
                </c:pt>
                <c:pt idx="3761">
                  <c:v>41803</c:v>
                </c:pt>
                <c:pt idx="3762">
                  <c:v>41806</c:v>
                </c:pt>
                <c:pt idx="3763">
                  <c:v>41807</c:v>
                </c:pt>
                <c:pt idx="3764">
                  <c:v>41808</c:v>
                </c:pt>
                <c:pt idx="3765">
                  <c:v>41809</c:v>
                </c:pt>
                <c:pt idx="3766">
                  <c:v>41810</c:v>
                </c:pt>
                <c:pt idx="3767">
                  <c:v>41813</c:v>
                </c:pt>
                <c:pt idx="3768">
                  <c:v>41814</c:v>
                </c:pt>
                <c:pt idx="3769">
                  <c:v>41815</c:v>
                </c:pt>
                <c:pt idx="3770">
                  <c:v>41816</c:v>
                </c:pt>
                <c:pt idx="3771">
                  <c:v>41817</c:v>
                </c:pt>
                <c:pt idx="3772">
                  <c:v>41820</c:v>
                </c:pt>
                <c:pt idx="3773">
                  <c:v>41821</c:v>
                </c:pt>
                <c:pt idx="3774">
                  <c:v>41822</c:v>
                </c:pt>
                <c:pt idx="3775">
                  <c:v>41823</c:v>
                </c:pt>
                <c:pt idx="3776">
                  <c:v>41824</c:v>
                </c:pt>
                <c:pt idx="3777">
                  <c:v>41827</c:v>
                </c:pt>
                <c:pt idx="3778">
                  <c:v>41828</c:v>
                </c:pt>
                <c:pt idx="3779">
                  <c:v>41829</c:v>
                </c:pt>
                <c:pt idx="3780">
                  <c:v>41830</c:v>
                </c:pt>
                <c:pt idx="3781">
                  <c:v>41831</c:v>
                </c:pt>
                <c:pt idx="3782">
                  <c:v>41834</c:v>
                </c:pt>
                <c:pt idx="3783">
                  <c:v>41835</c:v>
                </c:pt>
                <c:pt idx="3784">
                  <c:v>41836</c:v>
                </c:pt>
                <c:pt idx="3785">
                  <c:v>41837</c:v>
                </c:pt>
                <c:pt idx="3786">
                  <c:v>41838</c:v>
                </c:pt>
                <c:pt idx="3787">
                  <c:v>41841</c:v>
                </c:pt>
                <c:pt idx="3788">
                  <c:v>41842</c:v>
                </c:pt>
                <c:pt idx="3789">
                  <c:v>41843</c:v>
                </c:pt>
                <c:pt idx="3790">
                  <c:v>41844</c:v>
                </c:pt>
                <c:pt idx="3791">
                  <c:v>41845</c:v>
                </c:pt>
                <c:pt idx="3792">
                  <c:v>41848</c:v>
                </c:pt>
                <c:pt idx="3793">
                  <c:v>41849</c:v>
                </c:pt>
                <c:pt idx="3794">
                  <c:v>41850</c:v>
                </c:pt>
                <c:pt idx="3795">
                  <c:v>41851</c:v>
                </c:pt>
                <c:pt idx="3796">
                  <c:v>41852</c:v>
                </c:pt>
                <c:pt idx="3797">
                  <c:v>41855</c:v>
                </c:pt>
                <c:pt idx="3798">
                  <c:v>41856</c:v>
                </c:pt>
                <c:pt idx="3799">
                  <c:v>41857</c:v>
                </c:pt>
                <c:pt idx="3800">
                  <c:v>41858</c:v>
                </c:pt>
                <c:pt idx="3801">
                  <c:v>41859</c:v>
                </c:pt>
                <c:pt idx="3802">
                  <c:v>41862</c:v>
                </c:pt>
                <c:pt idx="3803">
                  <c:v>41863</c:v>
                </c:pt>
                <c:pt idx="3804">
                  <c:v>41864</c:v>
                </c:pt>
                <c:pt idx="3805">
                  <c:v>41865</c:v>
                </c:pt>
                <c:pt idx="3806">
                  <c:v>41866</c:v>
                </c:pt>
                <c:pt idx="3807">
                  <c:v>41869</c:v>
                </c:pt>
                <c:pt idx="3808">
                  <c:v>41870</c:v>
                </c:pt>
                <c:pt idx="3809">
                  <c:v>41871</c:v>
                </c:pt>
                <c:pt idx="3810">
                  <c:v>41872</c:v>
                </c:pt>
                <c:pt idx="3811">
                  <c:v>41873</c:v>
                </c:pt>
                <c:pt idx="3812">
                  <c:v>41876</c:v>
                </c:pt>
                <c:pt idx="3813">
                  <c:v>41877</c:v>
                </c:pt>
                <c:pt idx="3814">
                  <c:v>41878</c:v>
                </c:pt>
                <c:pt idx="3815">
                  <c:v>41879</c:v>
                </c:pt>
                <c:pt idx="3816">
                  <c:v>41880</c:v>
                </c:pt>
                <c:pt idx="3817">
                  <c:v>41883</c:v>
                </c:pt>
                <c:pt idx="3818">
                  <c:v>41884</c:v>
                </c:pt>
                <c:pt idx="3819">
                  <c:v>41885</c:v>
                </c:pt>
                <c:pt idx="3820">
                  <c:v>41886</c:v>
                </c:pt>
                <c:pt idx="3821">
                  <c:v>41887</c:v>
                </c:pt>
                <c:pt idx="3822">
                  <c:v>41890</c:v>
                </c:pt>
                <c:pt idx="3823">
                  <c:v>41891</c:v>
                </c:pt>
                <c:pt idx="3824">
                  <c:v>41892</c:v>
                </c:pt>
                <c:pt idx="3825">
                  <c:v>41893</c:v>
                </c:pt>
                <c:pt idx="3826">
                  <c:v>41894</c:v>
                </c:pt>
                <c:pt idx="3827">
                  <c:v>41897</c:v>
                </c:pt>
                <c:pt idx="3828">
                  <c:v>41898</c:v>
                </c:pt>
                <c:pt idx="3829">
                  <c:v>41899</c:v>
                </c:pt>
                <c:pt idx="3830">
                  <c:v>41900</c:v>
                </c:pt>
                <c:pt idx="3831">
                  <c:v>41901</c:v>
                </c:pt>
                <c:pt idx="3832">
                  <c:v>41904</c:v>
                </c:pt>
                <c:pt idx="3833">
                  <c:v>41905</c:v>
                </c:pt>
                <c:pt idx="3834">
                  <c:v>41906</c:v>
                </c:pt>
                <c:pt idx="3835">
                  <c:v>41907</c:v>
                </c:pt>
                <c:pt idx="3836">
                  <c:v>41908</c:v>
                </c:pt>
                <c:pt idx="3837">
                  <c:v>41911</c:v>
                </c:pt>
                <c:pt idx="3838">
                  <c:v>41912</c:v>
                </c:pt>
                <c:pt idx="3839">
                  <c:v>41913</c:v>
                </c:pt>
                <c:pt idx="3840">
                  <c:v>41914</c:v>
                </c:pt>
                <c:pt idx="3841">
                  <c:v>41915</c:v>
                </c:pt>
                <c:pt idx="3842">
                  <c:v>41918</c:v>
                </c:pt>
                <c:pt idx="3843">
                  <c:v>41919</c:v>
                </c:pt>
                <c:pt idx="3844">
                  <c:v>41920</c:v>
                </c:pt>
                <c:pt idx="3845">
                  <c:v>41921</c:v>
                </c:pt>
                <c:pt idx="3846">
                  <c:v>41922</c:v>
                </c:pt>
                <c:pt idx="3847">
                  <c:v>41925</c:v>
                </c:pt>
                <c:pt idx="3848">
                  <c:v>41926</c:v>
                </c:pt>
                <c:pt idx="3849">
                  <c:v>41927</c:v>
                </c:pt>
                <c:pt idx="3850">
                  <c:v>41928</c:v>
                </c:pt>
                <c:pt idx="3851">
                  <c:v>41929</c:v>
                </c:pt>
                <c:pt idx="3852">
                  <c:v>41932</c:v>
                </c:pt>
                <c:pt idx="3853">
                  <c:v>41933</c:v>
                </c:pt>
                <c:pt idx="3854">
                  <c:v>41934</c:v>
                </c:pt>
                <c:pt idx="3855">
                  <c:v>41935</c:v>
                </c:pt>
                <c:pt idx="3856">
                  <c:v>41936</c:v>
                </c:pt>
                <c:pt idx="3857">
                  <c:v>41939</c:v>
                </c:pt>
                <c:pt idx="3858">
                  <c:v>41940</c:v>
                </c:pt>
                <c:pt idx="3859">
                  <c:v>41941</c:v>
                </c:pt>
                <c:pt idx="3860">
                  <c:v>41942</c:v>
                </c:pt>
                <c:pt idx="3861">
                  <c:v>41943</c:v>
                </c:pt>
                <c:pt idx="3862">
                  <c:v>41946</c:v>
                </c:pt>
                <c:pt idx="3863">
                  <c:v>41947</c:v>
                </c:pt>
                <c:pt idx="3864">
                  <c:v>41948</c:v>
                </c:pt>
                <c:pt idx="3865">
                  <c:v>41949</c:v>
                </c:pt>
                <c:pt idx="3866">
                  <c:v>41950</c:v>
                </c:pt>
                <c:pt idx="3867">
                  <c:v>41953</c:v>
                </c:pt>
                <c:pt idx="3868">
                  <c:v>41954</c:v>
                </c:pt>
                <c:pt idx="3869">
                  <c:v>41955</c:v>
                </c:pt>
                <c:pt idx="3870">
                  <c:v>41956</c:v>
                </c:pt>
                <c:pt idx="3871">
                  <c:v>41957</c:v>
                </c:pt>
                <c:pt idx="3872">
                  <c:v>41960</c:v>
                </c:pt>
                <c:pt idx="3873">
                  <c:v>41961</c:v>
                </c:pt>
                <c:pt idx="3874">
                  <c:v>41962</c:v>
                </c:pt>
                <c:pt idx="3875">
                  <c:v>41963</c:v>
                </c:pt>
                <c:pt idx="3876">
                  <c:v>41964</c:v>
                </c:pt>
                <c:pt idx="3877">
                  <c:v>41967</c:v>
                </c:pt>
                <c:pt idx="3878">
                  <c:v>41968</c:v>
                </c:pt>
                <c:pt idx="3879">
                  <c:v>41969</c:v>
                </c:pt>
                <c:pt idx="3880">
                  <c:v>41970</c:v>
                </c:pt>
                <c:pt idx="3881">
                  <c:v>41971</c:v>
                </c:pt>
                <c:pt idx="3882">
                  <c:v>41974</c:v>
                </c:pt>
                <c:pt idx="3883">
                  <c:v>41975</c:v>
                </c:pt>
                <c:pt idx="3884">
                  <c:v>41976</c:v>
                </c:pt>
                <c:pt idx="3885">
                  <c:v>41977</c:v>
                </c:pt>
                <c:pt idx="3886">
                  <c:v>41978</c:v>
                </c:pt>
                <c:pt idx="3887">
                  <c:v>41981</c:v>
                </c:pt>
                <c:pt idx="3888">
                  <c:v>41982</c:v>
                </c:pt>
                <c:pt idx="3889">
                  <c:v>41983</c:v>
                </c:pt>
                <c:pt idx="3890">
                  <c:v>41984</c:v>
                </c:pt>
                <c:pt idx="3891">
                  <c:v>41985</c:v>
                </c:pt>
                <c:pt idx="3892">
                  <c:v>41988</c:v>
                </c:pt>
                <c:pt idx="3893">
                  <c:v>41989</c:v>
                </c:pt>
                <c:pt idx="3894">
                  <c:v>41990</c:v>
                </c:pt>
                <c:pt idx="3895">
                  <c:v>41991</c:v>
                </c:pt>
                <c:pt idx="3896">
                  <c:v>41992</c:v>
                </c:pt>
                <c:pt idx="3897">
                  <c:v>41995</c:v>
                </c:pt>
                <c:pt idx="3898">
                  <c:v>41996</c:v>
                </c:pt>
                <c:pt idx="3899">
                  <c:v>41997</c:v>
                </c:pt>
                <c:pt idx="3900">
                  <c:v>41998</c:v>
                </c:pt>
                <c:pt idx="3901">
                  <c:v>41999</c:v>
                </c:pt>
                <c:pt idx="3902">
                  <c:v>42002</c:v>
                </c:pt>
                <c:pt idx="3903">
                  <c:v>42003</c:v>
                </c:pt>
                <c:pt idx="3904">
                  <c:v>42004</c:v>
                </c:pt>
                <c:pt idx="3905">
                  <c:v>42005</c:v>
                </c:pt>
                <c:pt idx="3906">
                  <c:v>42006</c:v>
                </c:pt>
                <c:pt idx="3907">
                  <c:v>42009</c:v>
                </c:pt>
                <c:pt idx="3908">
                  <c:v>42010</c:v>
                </c:pt>
                <c:pt idx="3909">
                  <c:v>42011</c:v>
                </c:pt>
                <c:pt idx="3910">
                  <c:v>42012</c:v>
                </c:pt>
                <c:pt idx="3911">
                  <c:v>42013</c:v>
                </c:pt>
                <c:pt idx="3912">
                  <c:v>42016</c:v>
                </c:pt>
                <c:pt idx="3913">
                  <c:v>42017</c:v>
                </c:pt>
                <c:pt idx="3914">
                  <c:v>42018</c:v>
                </c:pt>
                <c:pt idx="3915">
                  <c:v>42019</c:v>
                </c:pt>
                <c:pt idx="3916">
                  <c:v>42020</c:v>
                </c:pt>
                <c:pt idx="3917">
                  <c:v>42023</c:v>
                </c:pt>
                <c:pt idx="3918">
                  <c:v>42024</c:v>
                </c:pt>
                <c:pt idx="3919">
                  <c:v>42025</c:v>
                </c:pt>
                <c:pt idx="3920">
                  <c:v>42026</c:v>
                </c:pt>
                <c:pt idx="3921">
                  <c:v>42027</c:v>
                </c:pt>
                <c:pt idx="3922">
                  <c:v>42030</c:v>
                </c:pt>
                <c:pt idx="3923">
                  <c:v>42031</c:v>
                </c:pt>
                <c:pt idx="3924">
                  <c:v>42032</c:v>
                </c:pt>
                <c:pt idx="3925">
                  <c:v>42033</c:v>
                </c:pt>
                <c:pt idx="3926">
                  <c:v>42034</c:v>
                </c:pt>
                <c:pt idx="3927">
                  <c:v>42037</c:v>
                </c:pt>
                <c:pt idx="3928">
                  <c:v>42038</c:v>
                </c:pt>
                <c:pt idx="3929">
                  <c:v>42039</c:v>
                </c:pt>
                <c:pt idx="3930">
                  <c:v>42040</c:v>
                </c:pt>
                <c:pt idx="3931">
                  <c:v>42041</c:v>
                </c:pt>
                <c:pt idx="3932">
                  <c:v>42044</c:v>
                </c:pt>
                <c:pt idx="3933">
                  <c:v>42045</c:v>
                </c:pt>
                <c:pt idx="3934">
                  <c:v>42046</c:v>
                </c:pt>
                <c:pt idx="3935">
                  <c:v>42047</c:v>
                </c:pt>
                <c:pt idx="3936">
                  <c:v>42048</c:v>
                </c:pt>
                <c:pt idx="3937">
                  <c:v>42051</c:v>
                </c:pt>
                <c:pt idx="3938">
                  <c:v>42052</c:v>
                </c:pt>
                <c:pt idx="3939">
                  <c:v>42053</c:v>
                </c:pt>
                <c:pt idx="3940">
                  <c:v>42054</c:v>
                </c:pt>
                <c:pt idx="3941">
                  <c:v>42055</c:v>
                </c:pt>
                <c:pt idx="3942">
                  <c:v>42058</c:v>
                </c:pt>
                <c:pt idx="3943">
                  <c:v>42059</c:v>
                </c:pt>
                <c:pt idx="3944">
                  <c:v>42060</c:v>
                </c:pt>
                <c:pt idx="3945">
                  <c:v>42061</c:v>
                </c:pt>
                <c:pt idx="3946">
                  <c:v>42062</c:v>
                </c:pt>
                <c:pt idx="3947">
                  <c:v>42065</c:v>
                </c:pt>
                <c:pt idx="3948">
                  <c:v>42066</c:v>
                </c:pt>
                <c:pt idx="3949">
                  <c:v>42067</c:v>
                </c:pt>
                <c:pt idx="3950">
                  <c:v>42068</c:v>
                </c:pt>
                <c:pt idx="3951">
                  <c:v>42069</c:v>
                </c:pt>
                <c:pt idx="3952">
                  <c:v>42072</c:v>
                </c:pt>
                <c:pt idx="3953">
                  <c:v>42073</c:v>
                </c:pt>
                <c:pt idx="3954">
                  <c:v>42074</c:v>
                </c:pt>
                <c:pt idx="3955">
                  <c:v>42075</c:v>
                </c:pt>
                <c:pt idx="3956">
                  <c:v>42076</c:v>
                </c:pt>
                <c:pt idx="3957">
                  <c:v>42079</c:v>
                </c:pt>
                <c:pt idx="3958">
                  <c:v>42080</c:v>
                </c:pt>
                <c:pt idx="3959">
                  <c:v>42081</c:v>
                </c:pt>
                <c:pt idx="3960">
                  <c:v>42082</c:v>
                </c:pt>
                <c:pt idx="3961">
                  <c:v>42083</c:v>
                </c:pt>
                <c:pt idx="3962">
                  <c:v>42086</c:v>
                </c:pt>
                <c:pt idx="3963">
                  <c:v>42087</c:v>
                </c:pt>
                <c:pt idx="3964">
                  <c:v>42088</c:v>
                </c:pt>
                <c:pt idx="3965">
                  <c:v>42089</c:v>
                </c:pt>
                <c:pt idx="3966">
                  <c:v>42090</c:v>
                </c:pt>
                <c:pt idx="3967">
                  <c:v>42093</c:v>
                </c:pt>
                <c:pt idx="3968">
                  <c:v>42094</c:v>
                </c:pt>
                <c:pt idx="3969">
                  <c:v>42095</c:v>
                </c:pt>
                <c:pt idx="3970">
                  <c:v>42096</c:v>
                </c:pt>
                <c:pt idx="3971">
                  <c:v>42100</c:v>
                </c:pt>
                <c:pt idx="3972">
                  <c:v>42101</c:v>
                </c:pt>
                <c:pt idx="3973">
                  <c:v>42102</c:v>
                </c:pt>
                <c:pt idx="3974">
                  <c:v>42103</c:v>
                </c:pt>
                <c:pt idx="3975">
                  <c:v>42104</c:v>
                </c:pt>
                <c:pt idx="3976">
                  <c:v>42107</c:v>
                </c:pt>
                <c:pt idx="3977">
                  <c:v>42108</c:v>
                </c:pt>
                <c:pt idx="3978">
                  <c:v>42109</c:v>
                </c:pt>
                <c:pt idx="3979">
                  <c:v>42110</c:v>
                </c:pt>
                <c:pt idx="3980">
                  <c:v>42111</c:v>
                </c:pt>
                <c:pt idx="3981">
                  <c:v>42114</c:v>
                </c:pt>
                <c:pt idx="3982">
                  <c:v>42115</c:v>
                </c:pt>
                <c:pt idx="3983">
                  <c:v>42116</c:v>
                </c:pt>
                <c:pt idx="3984">
                  <c:v>42117</c:v>
                </c:pt>
                <c:pt idx="3985">
                  <c:v>42118</c:v>
                </c:pt>
                <c:pt idx="3986">
                  <c:v>42121</c:v>
                </c:pt>
                <c:pt idx="3987">
                  <c:v>42122</c:v>
                </c:pt>
                <c:pt idx="3988">
                  <c:v>42123</c:v>
                </c:pt>
                <c:pt idx="3989">
                  <c:v>42124</c:v>
                </c:pt>
                <c:pt idx="3990">
                  <c:v>42125</c:v>
                </c:pt>
                <c:pt idx="3991">
                  <c:v>42128</c:v>
                </c:pt>
                <c:pt idx="3992">
                  <c:v>42129</c:v>
                </c:pt>
                <c:pt idx="3993">
                  <c:v>42130</c:v>
                </c:pt>
                <c:pt idx="3994">
                  <c:v>42131</c:v>
                </c:pt>
                <c:pt idx="3995">
                  <c:v>42132</c:v>
                </c:pt>
                <c:pt idx="3996">
                  <c:v>42135</c:v>
                </c:pt>
                <c:pt idx="3997">
                  <c:v>42136</c:v>
                </c:pt>
                <c:pt idx="3998">
                  <c:v>42137</c:v>
                </c:pt>
                <c:pt idx="3999">
                  <c:v>42138</c:v>
                </c:pt>
                <c:pt idx="4000">
                  <c:v>42139</c:v>
                </c:pt>
                <c:pt idx="4001">
                  <c:v>42142</c:v>
                </c:pt>
                <c:pt idx="4002">
                  <c:v>42143</c:v>
                </c:pt>
                <c:pt idx="4003">
                  <c:v>42144</c:v>
                </c:pt>
                <c:pt idx="4004">
                  <c:v>42145</c:v>
                </c:pt>
                <c:pt idx="4005">
                  <c:v>42146</c:v>
                </c:pt>
                <c:pt idx="4006">
                  <c:v>42149</c:v>
                </c:pt>
                <c:pt idx="4007">
                  <c:v>42150</c:v>
                </c:pt>
                <c:pt idx="4008">
                  <c:v>42151</c:v>
                </c:pt>
                <c:pt idx="4009">
                  <c:v>42152</c:v>
                </c:pt>
                <c:pt idx="4010">
                  <c:v>42153</c:v>
                </c:pt>
                <c:pt idx="4011">
                  <c:v>42156</c:v>
                </c:pt>
                <c:pt idx="4012">
                  <c:v>42157</c:v>
                </c:pt>
                <c:pt idx="4013">
                  <c:v>42158</c:v>
                </c:pt>
                <c:pt idx="4014">
                  <c:v>42159</c:v>
                </c:pt>
                <c:pt idx="4015">
                  <c:v>42160</c:v>
                </c:pt>
                <c:pt idx="4016">
                  <c:v>42163</c:v>
                </c:pt>
                <c:pt idx="4017">
                  <c:v>42164</c:v>
                </c:pt>
                <c:pt idx="4018">
                  <c:v>42165</c:v>
                </c:pt>
                <c:pt idx="4019">
                  <c:v>42166</c:v>
                </c:pt>
                <c:pt idx="4020">
                  <c:v>42167</c:v>
                </c:pt>
                <c:pt idx="4021">
                  <c:v>42170</c:v>
                </c:pt>
                <c:pt idx="4022">
                  <c:v>42171</c:v>
                </c:pt>
                <c:pt idx="4023">
                  <c:v>42172</c:v>
                </c:pt>
                <c:pt idx="4024">
                  <c:v>42173</c:v>
                </c:pt>
                <c:pt idx="4025">
                  <c:v>42174</c:v>
                </c:pt>
                <c:pt idx="4026">
                  <c:v>42177</c:v>
                </c:pt>
                <c:pt idx="4027">
                  <c:v>42178</c:v>
                </c:pt>
                <c:pt idx="4028">
                  <c:v>42179</c:v>
                </c:pt>
                <c:pt idx="4029">
                  <c:v>42180</c:v>
                </c:pt>
                <c:pt idx="4030">
                  <c:v>42181</c:v>
                </c:pt>
                <c:pt idx="4031">
                  <c:v>42184</c:v>
                </c:pt>
                <c:pt idx="4032">
                  <c:v>42185</c:v>
                </c:pt>
                <c:pt idx="4033">
                  <c:v>42186</c:v>
                </c:pt>
                <c:pt idx="4034">
                  <c:v>42187</c:v>
                </c:pt>
                <c:pt idx="4035">
                  <c:v>42188</c:v>
                </c:pt>
                <c:pt idx="4036">
                  <c:v>42191</c:v>
                </c:pt>
                <c:pt idx="4037">
                  <c:v>42192</c:v>
                </c:pt>
                <c:pt idx="4038">
                  <c:v>42193</c:v>
                </c:pt>
                <c:pt idx="4039">
                  <c:v>42194</c:v>
                </c:pt>
                <c:pt idx="4040">
                  <c:v>42195</c:v>
                </c:pt>
                <c:pt idx="4041">
                  <c:v>42198</c:v>
                </c:pt>
                <c:pt idx="4042">
                  <c:v>42199</c:v>
                </c:pt>
                <c:pt idx="4043">
                  <c:v>42200</c:v>
                </c:pt>
                <c:pt idx="4044">
                  <c:v>42201</c:v>
                </c:pt>
                <c:pt idx="4045">
                  <c:v>42202</c:v>
                </c:pt>
                <c:pt idx="4046">
                  <c:v>42205</c:v>
                </c:pt>
                <c:pt idx="4047">
                  <c:v>42206</c:v>
                </c:pt>
                <c:pt idx="4048">
                  <c:v>42207</c:v>
                </c:pt>
                <c:pt idx="4049">
                  <c:v>42208</c:v>
                </c:pt>
                <c:pt idx="4050">
                  <c:v>42209</c:v>
                </c:pt>
                <c:pt idx="4051">
                  <c:v>42212</c:v>
                </c:pt>
                <c:pt idx="4052">
                  <c:v>42213</c:v>
                </c:pt>
                <c:pt idx="4053">
                  <c:v>42214</c:v>
                </c:pt>
                <c:pt idx="4054">
                  <c:v>42215</c:v>
                </c:pt>
                <c:pt idx="4055">
                  <c:v>42216</c:v>
                </c:pt>
                <c:pt idx="4056">
                  <c:v>42219</c:v>
                </c:pt>
                <c:pt idx="4057">
                  <c:v>42220</c:v>
                </c:pt>
                <c:pt idx="4058">
                  <c:v>42221</c:v>
                </c:pt>
                <c:pt idx="4059">
                  <c:v>42222</c:v>
                </c:pt>
                <c:pt idx="4060">
                  <c:v>42223</c:v>
                </c:pt>
                <c:pt idx="4061">
                  <c:v>42226</c:v>
                </c:pt>
                <c:pt idx="4062">
                  <c:v>42227</c:v>
                </c:pt>
                <c:pt idx="4063">
                  <c:v>42228</c:v>
                </c:pt>
                <c:pt idx="4064">
                  <c:v>42229</c:v>
                </c:pt>
                <c:pt idx="4065">
                  <c:v>42230</c:v>
                </c:pt>
                <c:pt idx="4066">
                  <c:v>42233</c:v>
                </c:pt>
                <c:pt idx="4067">
                  <c:v>42234</c:v>
                </c:pt>
                <c:pt idx="4068">
                  <c:v>42235</c:v>
                </c:pt>
                <c:pt idx="4069">
                  <c:v>42236</c:v>
                </c:pt>
                <c:pt idx="4070">
                  <c:v>42237</c:v>
                </c:pt>
                <c:pt idx="4071">
                  <c:v>42240</c:v>
                </c:pt>
                <c:pt idx="4072">
                  <c:v>42241</c:v>
                </c:pt>
                <c:pt idx="4073">
                  <c:v>42242</c:v>
                </c:pt>
                <c:pt idx="4074">
                  <c:v>42243</c:v>
                </c:pt>
                <c:pt idx="4075">
                  <c:v>42244</c:v>
                </c:pt>
                <c:pt idx="4076">
                  <c:v>42247</c:v>
                </c:pt>
                <c:pt idx="4077">
                  <c:v>42248</c:v>
                </c:pt>
                <c:pt idx="4078">
                  <c:v>42249</c:v>
                </c:pt>
                <c:pt idx="4079">
                  <c:v>42250</c:v>
                </c:pt>
                <c:pt idx="4080">
                  <c:v>42251</c:v>
                </c:pt>
                <c:pt idx="4081">
                  <c:v>42254</c:v>
                </c:pt>
                <c:pt idx="4082">
                  <c:v>42255</c:v>
                </c:pt>
                <c:pt idx="4083">
                  <c:v>42256</c:v>
                </c:pt>
                <c:pt idx="4084">
                  <c:v>42257</c:v>
                </c:pt>
                <c:pt idx="4085">
                  <c:v>42258</c:v>
                </c:pt>
                <c:pt idx="4086">
                  <c:v>42261</c:v>
                </c:pt>
                <c:pt idx="4087">
                  <c:v>42262</c:v>
                </c:pt>
                <c:pt idx="4088">
                  <c:v>42263</c:v>
                </c:pt>
                <c:pt idx="4089">
                  <c:v>42264</c:v>
                </c:pt>
                <c:pt idx="4090">
                  <c:v>42265</c:v>
                </c:pt>
                <c:pt idx="4091">
                  <c:v>42268</c:v>
                </c:pt>
                <c:pt idx="4092">
                  <c:v>42269</c:v>
                </c:pt>
                <c:pt idx="4093">
                  <c:v>42270</c:v>
                </c:pt>
                <c:pt idx="4094">
                  <c:v>42271</c:v>
                </c:pt>
                <c:pt idx="4095">
                  <c:v>42272</c:v>
                </c:pt>
                <c:pt idx="4096">
                  <c:v>42275</c:v>
                </c:pt>
                <c:pt idx="4097">
                  <c:v>42276</c:v>
                </c:pt>
                <c:pt idx="4098">
                  <c:v>42277</c:v>
                </c:pt>
                <c:pt idx="4099">
                  <c:v>42278</c:v>
                </c:pt>
                <c:pt idx="4100">
                  <c:v>42279</c:v>
                </c:pt>
                <c:pt idx="4101">
                  <c:v>42282</c:v>
                </c:pt>
                <c:pt idx="4102">
                  <c:v>42283</c:v>
                </c:pt>
                <c:pt idx="4103">
                  <c:v>42284</c:v>
                </c:pt>
                <c:pt idx="4104">
                  <c:v>42285</c:v>
                </c:pt>
                <c:pt idx="4105">
                  <c:v>42286</c:v>
                </c:pt>
                <c:pt idx="4106">
                  <c:v>42289</c:v>
                </c:pt>
                <c:pt idx="4107">
                  <c:v>42290</c:v>
                </c:pt>
                <c:pt idx="4108">
                  <c:v>42291</c:v>
                </c:pt>
                <c:pt idx="4109">
                  <c:v>42292</c:v>
                </c:pt>
                <c:pt idx="4110">
                  <c:v>42293</c:v>
                </c:pt>
                <c:pt idx="4111">
                  <c:v>42296</c:v>
                </c:pt>
                <c:pt idx="4112">
                  <c:v>42297</c:v>
                </c:pt>
                <c:pt idx="4113">
                  <c:v>42298</c:v>
                </c:pt>
                <c:pt idx="4114">
                  <c:v>42299</c:v>
                </c:pt>
                <c:pt idx="4115">
                  <c:v>42300</c:v>
                </c:pt>
                <c:pt idx="4116">
                  <c:v>42303</c:v>
                </c:pt>
                <c:pt idx="4117">
                  <c:v>42304</c:v>
                </c:pt>
                <c:pt idx="4118">
                  <c:v>42305</c:v>
                </c:pt>
                <c:pt idx="4119">
                  <c:v>42306</c:v>
                </c:pt>
                <c:pt idx="4120">
                  <c:v>42307</c:v>
                </c:pt>
                <c:pt idx="4121">
                  <c:v>42310</c:v>
                </c:pt>
                <c:pt idx="4122">
                  <c:v>42311</c:v>
                </c:pt>
                <c:pt idx="4123">
                  <c:v>42312</c:v>
                </c:pt>
                <c:pt idx="4124">
                  <c:v>42313</c:v>
                </c:pt>
                <c:pt idx="4125">
                  <c:v>42314</c:v>
                </c:pt>
                <c:pt idx="4126">
                  <c:v>42317</c:v>
                </c:pt>
                <c:pt idx="4127">
                  <c:v>42318</c:v>
                </c:pt>
                <c:pt idx="4128">
                  <c:v>42319</c:v>
                </c:pt>
                <c:pt idx="4129">
                  <c:v>42320</c:v>
                </c:pt>
                <c:pt idx="4130">
                  <c:v>42321</c:v>
                </c:pt>
                <c:pt idx="4131">
                  <c:v>42324</c:v>
                </c:pt>
                <c:pt idx="4132">
                  <c:v>42325</c:v>
                </c:pt>
                <c:pt idx="4133">
                  <c:v>42326</c:v>
                </c:pt>
                <c:pt idx="4134">
                  <c:v>42327</c:v>
                </c:pt>
                <c:pt idx="4135">
                  <c:v>42328</c:v>
                </c:pt>
                <c:pt idx="4136">
                  <c:v>42331</c:v>
                </c:pt>
                <c:pt idx="4137">
                  <c:v>42332</c:v>
                </c:pt>
                <c:pt idx="4138">
                  <c:v>42333</c:v>
                </c:pt>
                <c:pt idx="4139">
                  <c:v>42334</c:v>
                </c:pt>
                <c:pt idx="4140">
                  <c:v>42335</c:v>
                </c:pt>
                <c:pt idx="4141">
                  <c:v>42338</c:v>
                </c:pt>
                <c:pt idx="4142">
                  <c:v>42339</c:v>
                </c:pt>
                <c:pt idx="4143">
                  <c:v>42340</c:v>
                </c:pt>
                <c:pt idx="4144">
                  <c:v>42341</c:v>
                </c:pt>
                <c:pt idx="4145">
                  <c:v>42342</c:v>
                </c:pt>
                <c:pt idx="4146">
                  <c:v>42345</c:v>
                </c:pt>
                <c:pt idx="4147">
                  <c:v>42346</c:v>
                </c:pt>
                <c:pt idx="4148">
                  <c:v>42347</c:v>
                </c:pt>
                <c:pt idx="4149">
                  <c:v>42348</c:v>
                </c:pt>
                <c:pt idx="4150">
                  <c:v>42349</c:v>
                </c:pt>
                <c:pt idx="4151">
                  <c:v>42352</c:v>
                </c:pt>
                <c:pt idx="4152">
                  <c:v>42353</c:v>
                </c:pt>
                <c:pt idx="4153">
                  <c:v>42354</c:v>
                </c:pt>
                <c:pt idx="4154">
                  <c:v>42355</c:v>
                </c:pt>
                <c:pt idx="4155">
                  <c:v>42356</c:v>
                </c:pt>
                <c:pt idx="4156">
                  <c:v>42359</c:v>
                </c:pt>
                <c:pt idx="4157">
                  <c:v>42360</c:v>
                </c:pt>
                <c:pt idx="4158">
                  <c:v>42361</c:v>
                </c:pt>
                <c:pt idx="4159">
                  <c:v>42362</c:v>
                </c:pt>
                <c:pt idx="4160">
                  <c:v>42366</c:v>
                </c:pt>
                <c:pt idx="4161">
                  <c:v>42367</c:v>
                </c:pt>
                <c:pt idx="4162">
                  <c:v>42368</c:v>
                </c:pt>
                <c:pt idx="4163">
                  <c:v>42369</c:v>
                </c:pt>
                <c:pt idx="4164">
                  <c:v>42373</c:v>
                </c:pt>
                <c:pt idx="4165">
                  <c:v>42374</c:v>
                </c:pt>
                <c:pt idx="4166">
                  <c:v>42375</c:v>
                </c:pt>
                <c:pt idx="4167">
                  <c:v>42376</c:v>
                </c:pt>
                <c:pt idx="4168">
                  <c:v>42377</c:v>
                </c:pt>
                <c:pt idx="4169">
                  <c:v>42380</c:v>
                </c:pt>
                <c:pt idx="4170">
                  <c:v>42381</c:v>
                </c:pt>
                <c:pt idx="4171">
                  <c:v>42382</c:v>
                </c:pt>
                <c:pt idx="4172">
                  <c:v>42383</c:v>
                </c:pt>
                <c:pt idx="4173">
                  <c:v>42384</c:v>
                </c:pt>
                <c:pt idx="4174">
                  <c:v>42387</c:v>
                </c:pt>
                <c:pt idx="4175">
                  <c:v>42388</c:v>
                </c:pt>
                <c:pt idx="4176">
                  <c:v>42389</c:v>
                </c:pt>
                <c:pt idx="4177">
                  <c:v>42390</c:v>
                </c:pt>
                <c:pt idx="4178">
                  <c:v>42391</c:v>
                </c:pt>
                <c:pt idx="4179">
                  <c:v>42394</c:v>
                </c:pt>
                <c:pt idx="4180">
                  <c:v>42395</c:v>
                </c:pt>
                <c:pt idx="4181">
                  <c:v>42396</c:v>
                </c:pt>
                <c:pt idx="4182">
                  <c:v>42397</c:v>
                </c:pt>
                <c:pt idx="4183">
                  <c:v>42398</c:v>
                </c:pt>
                <c:pt idx="4184">
                  <c:v>42401</c:v>
                </c:pt>
                <c:pt idx="4185">
                  <c:v>42402</c:v>
                </c:pt>
                <c:pt idx="4186">
                  <c:v>42403</c:v>
                </c:pt>
                <c:pt idx="4187">
                  <c:v>42404</c:v>
                </c:pt>
                <c:pt idx="4188">
                  <c:v>42405</c:v>
                </c:pt>
                <c:pt idx="4189">
                  <c:v>42408</c:v>
                </c:pt>
                <c:pt idx="4190">
                  <c:v>42409</c:v>
                </c:pt>
                <c:pt idx="4191">
                  <c:v>42410</c:v>
                </c:pt>
                <c:pt idx="4192">
                  <c:v>42411</c:v>
                </c:pt>
                <c:pt idx="4193">
                  <c:v>42412</c:v>
                </c:pt>
                <c:pt idx="4194">
                  <c:v>42415</c:v>
                </c:pt>
                <c:pt idx="4195">
                  <c:v>42416</c:v>
                </c:pt>
                <c:pt idx="4196">
                  <c:v>42417</c:v>
                </c:pt>
                <c:pt idx="4197">
                  <c:v>42418</c:v>
                </c:pt>
                <c:pt idx="4198">
                  <c:v>42419</c:v>
                </c:pt>
                <c:pt idx="4199">
                  <c:v>42422</c:v>
                </c:pt>
                <c:pt idx="4200">
                  <c:v>42423</c:v>
                </c:pt>
                <c:pt idx="4201">
                  <c:v>42424</c:v>
                </c:pt>
                <c:pt idx="4202">
                  <c:v>42425</c:v>
                </c:pt>
                <c:pt idx="4203">
                  <c:v>42426</c:v>
                </c:pt>
                <c:pt idx="4204">
                  <c:v>42429</c:v>
                </c:pt>
                <c:pt idx="4205">
                  <c:v>42430</c:v>
                </c:pt>
                <c:pt idx="4206">
                  <c:v>42431</c:v>
                </c:pt>
                <c:pt idx="4207">
                  <c:v>42432</c:v>
                </c:pt>
                <c:pt idx="4208">
                  <c:v>42433</c:v>
                </c:pt>
                <c:pt idx="4209">
                  <c:v>42436</c:v>
                </c:pt>
                <c:pt idx="4210">
                  <c:v>42437</c:v>
                </c:pt>
                <c:pt idx="4211">
                  <c:v>42438</c:v>
                </c:pt>
                <c:pt idx="4212">
                  <c:v>42439</c:v>
                </c:pt>
                <c:pt idx="4213">
                  <c:v>42440</c:v>
                </c:pt>
                <c:pt idx="4214">
                  <c:v>42443</c:v>
                </c:pt>
                <c:pt idx="4215">
                  <c:v>42444</c:v>
                </c:pt>
                <c:pt idx="4216">
                  <c:v>42445</c:v>
                </c:pt>
                <c:pt idx="4217">
                  <c:v>42446</c:v>
                </c:pt>
                <c:pt idx="4218">
                  <c:v>42447</c:v>
                </c:pt>
                <c:pt idx="4219">
                  <c:v>42450</c:v>
                </c:pt>
                <c:pt idx="4220">
                  <c:v>42451</c:v>
                </c:pt>
                <c:pt idx="4221">
                  <c:v>42452</c:v>
                </c:pt>
                <c:pt idx="4222">
                  <c:v>42453</c:v>
                </c:pt>
                <c:pt idx="4223">
                  <c:v>42454</c:v>
                </c:pt>
                <c:pt idx="4224">
                  <c:v>42457</c:v>
                </c:pt>
                <c:pt idx="4225">
                  <c:v>42458</c:v>
                </c:pt>
                <c:pt idx="4226">
                  <c:v>42459</c:v>
                </c:pt>
                <c:pt idx="4227">
                  <c:v>42460</c:v>
                </c:pt>
                <c:pt idx="4228">
                  <c:v>42461</c:v>
                </c:pt>
                <c:pt idx="4229">
                  <c:v>42464</c:v>
                </c:pt>
                <c:pt idx="4230">
                  <c:v>42465</c:v>
                </c:pt>
                <c:pt idx="4231">
                  <c:v>42466</c:v>
                </c:pt>
                <c:pt idx="4232">
                  <c:v>42467</c:v>
                </c:pt>
                <c:pt idx="4233">
                  <c:v>42468</c:v>
                </c:pt>
                <c:pt idx="4234">
                  <c:v>42471</c:v>
                </c:pt>
                <c:pt idx="4235">
                  <c:v>42472</c:v>
                </c:pt>
                <c:pt idx="4236">
                  <c:v>42473</c:v>
                </c:pt>
                <c:pt idx="4237">
                  <c:v>42474</c:v>
                </c:pt>
                <c:pt idx="4238">
                  <c:v>42475</c:v>
                </c:pt>
                <c:pt idx="4239">
                  <c:v>42478</c:v>
                </c:pt>
                <c:pt idx="4240">
                  <c:v>42479</c:v>
                </c:pt>
                <c:pt idx="4241">
                  <c:v>42480</c:v>
                </c:pt>
                <c:pt idx="4242">
                  <c:v>42481</c:v>
                </c:pt>
                <c:pt idx="4243">
                  <c:v>42482</c:v>
                </c:pt>
                <c:pt idx="4244">
                  <c:v>42485</c:v>
                </c:pt>
                <c:pt idx="4245">
                  <c:v>42486</c:v>
                </c:pt>
                <c:pt idx="4246">
                  <c:v>42487</c:v>
                </c:pt>
                <c:pt idx="4247">
                  <c:v>42488</c:v>
                </c:pt>
                <c:pt idx="4248">
                  <c:v>42489</c:v>
                </c:pt>
                <c:pt idx="4249">
                  <c:v>42492</c:v>
                </c:pt>
                <c:pt idx="4250">
                  <c:v>42493</c:v>
                </c:pt>
                <c:pt idx="4251">
                  <c:v>42494</c:v>
                </c:pt>
                <c:pt idx="4252">
                  <c:v>42495</c:v>
                </c:pt>
                <c:pt idx="4253">
                  <c:v>42496</c:v>
                </c:pt>
                <c:pt idx="4254">
                  <c:v>42499</c:v>
                </c:pt>
                <c:pt idx="4255">
                  <c:v>42500</c:v>
                </c:pt>
                <c:pt idx="4256">
                  <c:v>42501</c:v>
                </c:pt>
                <c:pt idx="4257">
                  <c:v>42502</c:v>
                </c:pt>
                <c:pt idx="4258">
                  <c:v>42503</c:v>
                </c:pt>
                <c:pt idx="4259">
                  <c:v>42506</c:v>
                </c:pt>
                <c:pt idx="4260">
                  <c:v>42507</c:v>
                </c:pt>
                <c:pt idx="4261">
                  <c:v>42508</c:v>
                </c:pt>
                <c:pt idx="4262">
                  <c:v>42509</c:v>
                </c:pt>
                <c:pt idx="4263">
                  <c:v>42510</c:v>
                </c:pt>
                <c:pt idx="4264">
                  <c:v>42513</c:v>
                </c:pt>
                <c:pt idx="4265">
                  <c:v>42514</c:v>
                </c:pt>
                <c:pt idx="4266">
                  <c:v>42515</c:v>
                </c:pt>
                <c:pt idx="4267">
                  <c:v>42516</c:v>
                </c:pt>
                <c:pt idx="4268">
                  <c:v>42517</c:v>
                </c:pt>
                <c:pt idx="4269">
                  <c:v>42520</c:v>
                </c:pt>
                <c:pt idx="4270">
                  <c:v>42521</c:v>
                </c:pt>
                <c:pt idx="4271">
                  <c:v>42522</c:v>
                </c:pt>
                <c:pt idx="4272">
                  <c:v>42523</c:v>
                </c:pt>
                <c:pt idx="4273">
                  <c:v>42524</c:v>
                </c:pt>
                <c:pt idx="4274">
                  <c:v>42527</c:v>
                </c:pt>
                <c:pt idx="4275">
                  <c:v>42528</c:v>
                </c:pt>
              </c:numCache>
            </c:numRef>
          </c:cat>
          <c:val>
            <c:numRef>
              <c:f>'Taxa de Câmbio por País'!$AY$5233:$AY$9508</c:f>
              <c:numCache>
                <c:formatCode>#,##0.00</c:formatCode>
                <c:ptCount val="4276"/>
                <c:pt idx="0">
                  <c:v>114.3583</c:v>
                </c:pt>
                <c:pt idx="1">
                  <c:v>114.6221</c:v>
                </c:pt>
                <c:pt idx="2">
                  <c:v>115.1688</c:v>
                </c:pt>
                <c:pt idx="3">
                  <c:v>114.90989999999999</c:v>
                </c:pt>
                <c:pt idx="4">
                  <c:v>114.9799</c:v>
                </c:pt>
                <c:pt idx="5">
                  <c:v>115.0791</c:v>
                </c:pt>
                <c:pt idx="6">
                  <c:v>115.1348</c:v>
                </c:pt>
                <c:pt idx="7">
                  <c:v>115.0326</c:v>
                </c:pt>
                <c:pt idx="8">
                  <c:v>115.2448</c:v>
                </c:pt>
                <c:pt idx="9">
                  <c:v>115.33320000000001</c:v>
                </c:pt>
                <c:pt idx="10">
                  <c:v>115.1944</c:v>
                </c:pt>
                <c:pt idx="11">
                  <c:v>115.2346</c:v>
                </c:pt>
                <c:pt idx="12">
                  <c:v>115.015</c:v>
                </c:pt>
                <c:pt idx="13">
                  <c:v>115.0325</c:v>
                </c:pt>
                <c:pt idx="14">
                  <c:v>115.2833</c:v>
                </c:pt>
                <c:pt idx="15">
                  <c:v>115.378</c:v>
                </c:pt>
                <c:pt idx="16">
                  <c:v>115.5055</c:v>
                </c:pt>
                <c:pt idx="17">
                  <c:v>115.59950000000001</c:v>
                </c:pt>
                <c:pt idx="18">
                  <c:v>116.6279</c:v>
                </c:pt>
                <c:pt idx="19">
                  <c:v>116.7774</c:v>
                </c:pt>
                <c:pt idx="20">
                  <c:v>116.9237</c:v>
                </c:pt>
                <c:pt idx="21">
                  <c:v>116.7928</c:v>
                </c:pt>
                <c:pt idx="22">
                  <c:v>116.2979</c:v>
                </c:pt>
                <c:pt idx="23">
                  <c:v>116.62649999999999</c:v>
                </c:pt>
                <c:pt idx="24">
                  <c:v>116.6484</c:v>
                </c:pt>
                <c:pt idx="25">
                  <c:v>116.4468</c:v>
                </c:pt>
                <c:pt idx="26">
                  <c:v>116.14919999999999</c:v>
                </c:pt>
                <c:pt idx="27">
                  <c:v>116.3507</c:v>
                </c:pt>
                <c:pt idx="28">
                  <c:v>116.47369999999999</c:v>
                </c:pt>
                <c:pt idx="29">
                  <c:v>116.66500000000001</c:v>
                </c:pt>
                <c:pt idx="30">
                  <c:v>116.60639999999999</c:v>
                </c:pt>
                <c:pt idx="31">
                  <c:v>116.5421</c:v>
                </c:pt>
                <c:pt idx="32">
                  <c:v>116.6743</c:v>
                </c:pt>
                <c:pt idx="33">
                  <c:v>116.77030000000001</c:v>
                </c:pt>
                <c:pt idx="34">
                  <c:v>116.8603</c:v>
                </c:pt>
                <c:pt idx="35">
                  <c:v>116.5123</c:v>
                </c:pt>
                <c:pt idx="36">
                  <c:v>116.74630000000001</c:v>
                </c:pt>
                <c:pt idx="37">
                  <c:v>116.8944</c:v>
                </c:pt>
                <c:pt idx="38">
                  <c:v>117.0894</c:v>
                </c:pt>
                <c:pt idx="39">
                  <c:v>117.15560000000001</c:v>
                </c:pt>
                <c:pt idx="40">
                  <c:v>117.26130000000001</c:v>
                </c:pt>
                <c:pt idx="41">
                  <c:v>116.64360000000001</c:v>
                </c:pt>
                <c:pt idx="42">
                  <c:v>116.9605</c:v>
                </c:pt>
                <c:pt idx="43">
                  <c:v>116.91030000000001</c:v>
                </c:pt>
                <c:pt idx="44">
                  <c:v>117.0373</c:v>
                </c:pt>
                <c:pt idx="45">
                  <c:v>116.8164</c:v>
                </c:pt>
                <c:pt idx="46">
                  <c:v>116.90309999999999</c:v>
                </c:pt>
                <c:pt idx="47">
                  <c:v>116.54130000000001</c:v>
                </c:pt>
                <c:pt idx="48">
                  <c:v>116.59690000000001</c:v>
                </c:pt>
                <c:pt idx="49">
                  <c:v>116.5787</c:v>
                </c:pt>
                <c:pt idx="50">
                  <c:v>116.5403</c:v>
                </c:pt>
                <c:pt idx="51">
                  <c:v>116.6602</c:v>
                </c:pt>
                <c:pt idx="52">
                  <c:v>116.65560000000001</c:v>
                </c:pt>
                <c:pt idx="53">
                  <c:v>116.7672</c:v>
                </c:pt>
                <c:pt idx="54">
                  <c:v>116.78440000000001</c:v>
                </c:pt>
                <c:pt idx="55">
                  <c:v>116.745</c:v>
                </c:pt>
                <c:pt idx="56">
                  <c:v>116.9603</c:v>
                </c:pt>
                <c:pt idx="57">
                  <c:v>116.7543</c:v>
                </c:pt>
                <c:pt idx="58">
                  <c:v>116.41889999999999</c:v>
                </c:pt>
                <c:pt idx="59">
                  <c:v>116.556</c:v>
                </c:pt>
                <c:pt idx="60">
                  <c:v>116.3642</c:v>
                </c:pt>
                <c:pt idx="61">
                  <c:v>116.6139</c:v>
                </c:pt>
                <c:pt idx="62">
                  <c:v>116.5491</c:v>
                </c:pt>
                <c:pt idx="63">
                  <c:v>116.1028</c:v>
                </c:pt>
                <c:pt idx="64">
                  <c:v>116.5065</c:v>
                </c:pt>
                <c:pt idx="65">
                  <c:v>116.5324</c:v>
                </c:pt>
                <c:pt idx="66">
                  <c:v>116.5335</c:v>
                </c:pt>
                <c:pt idx="67">
                  <c:v>116.59269999999999</c:v>
                </c:pt>
                <c:pt idx="68">
                  <c:v>116.6203</c:v>
                </c:pt>
                <c:pt idx="69">
                  <c:v>116.77</c:v>
                </c:pt>
                <c:pt idx="70">
                  <c:v>116.98009999999999</c:v>
                </c:pt>
                <c:pt idx="71">
                  <c:v>116.93340000000001</c:v>
                </c:pt>
                <c:pt idx="72">
                  <c:v>117.0311</c:v>
                </c:pt>
                <c:pt idx="73">
                  <c:v>117.1742</c:v>
                </c:pt>
                <c:pt idx="74">
                  <c:v>117.2667</c:v>
                </c:pt>
                <c:pt idx="75">
                  <c:v>117.3875</c:v>
                </c:pt>
                <c:pt idx="76">
                  <c:v>117.5498</c:v>
                </c:pt>
                <c:pt idx="77">
                  <c:v>117.5865</c:v>
                </c:pt>
                <c:pt idx="78">
                  <c:v>117.6722</c:v>
                </c:pt>
                <c:pt idx="79">
                  <c:v>117.6587</c:v>
                </c:pt>
                <c:pt idx="80">
                  <c:v>117.8909</c:v>
                </c:pt>
                <c:pt idx="81">
                  <c:v>118.2411</c:v>
                </c:pt>
                <c:pt idx="82">
                  <c:v>118.7118</c:v>
                </c:pt>
                <c:pt idx="83">
                  <c:v>118.97</c:v>
                </c:pt>
                <c:pt idx="84">
                  <c:v>118.8939</c:v>
                </c:pt>
                <c:pt idx="85">
                  <c:v>119.09610000000001</c:v>
                </c:pt>
                <c:pt idx="86">
                  <c:v>119.76949999999999</c:v>
                </c:pt>
                <c:pt idx="87">
                  <c:v>119.7841</c:v>
                </c:pt>
                <c:pt idx="88">
                  <c:v>119.89919999999999</c:v>
                </c:pt>
                <c:pt idx="89">
                  <c:v>119.91289999999999</c:v>
                </c:pt>
                <c:pt idx="90">
                  <c:v>119.8747</c:v>
                </c:pt>
                <c:pt idx="91">
                  <c:v>119.9036</c:v>
                </c:pt>
                <c:pt idx="92">
                  <c:v>120.08159999999999</c:v>
                </c:pt>
                <c:pt idx="93">
                  <c:v>119.8104</c:v>
                </c:pt>
                <c:pt idx="94">
                  <c:v>119.99379999999999</c:v>
                </c:pt>
                <c:pt idx="95">
                  <c:v>120.07429999999999</c:v>
                </c:pt>
                <c:pt idx="96">
                  <c:v>120.69540000000001</c:v>
                </c:pt>
                <c:pt idx="97">
                  <c:v>120.6229</c:v>
                </c:pt>
                <c:pt idx="98">
                  <c:v>120.343</c:v>
                </c:pt>
                <c:pt idx="99">
                  <c:v>120.15989999999999</c:v>
                </c:pt>
                <c:pt idx="100">
                  <c:v>120.2617</c:v>
                </c:pt>
                <c:pt idx="101">
                  <c:v>120.37739999999999</c:v>
                </c:pt>
                <c:pt idx="102">
                  <c:v>120.30159999999999</c:v>
                </c:pt>
                <c:pt idx="103">
                  <c:v>119.628</c:v>
                </c:pt>
                <c:pt idx="104">
                  <c:v>119.47620000000001</c:v>
                </c:pt>
                <c:pt idx="105">
                  <c:v>119.47199999999999</c:v>
                </c:pt>
                <c:pt idx="106">
                  <c:v>119.4828</c:v>
                </c:pt>
                <c:pt idx="107">
                  <c:v>119.562</c:v>
                </c:pt>
                <c:pt idx="108">
                  <c:v>118.86360000000001</c:v>
                </c:pt>
                <c:pt idx="109">
                  <c:v>118.57389999999999</c:v>
                </c:pt>
                <c:pt idx="110">
                  <c:v>118.1897</c:v>
                </c:pt>
                <c:pt idx="111">
                  <c:v>118.24979999999999</c:v>
                </c:pt>
                <c:pt idx="112">
                  <c:v>118.6883</c:v>
                </c:pt>
                <c:pt idx="113">
                  <c:v>118.87260000000001</c:v>
                </c:pt>
                <c:pt idx="114">
                  <c:v>118.65349999999999</c:v>
                </c:pt>
                <c:pt idx="115">
                  <c:v>118.2944</c:v>
                </c:pt>
                <c:pt idx="116">
                  <c:v>118.38720000000001</c:v>
                </c:pt>
                <c:pt idx="117">
                  <c:v>118.6281</c:v>
                </c:pt>
                <c:pt idx="118">
                  <c:v>118.3158</c:v>
                </c:pt>
                <c:pt idx="119">
                  <c:v>118.283</c:v>
                </c:pt>
                <c:pt idx="120">
                  <c:v>118.42619999999999</c:v>
                </c:pt>
                <c:pt idx="121">
                  <c:v>118.7098</c:v>
                </c:pt>
                <c:pt idx="122">
                  <c:v>118.7146</c:v>
                </c:pt>
                <c:pt idx="123">
                  <c:v>119.11150000000001</c:v>
                </c:pt>
                <c:pt idx="124">
                  <c:v>119.33280000000001</c:v>
                </c:pt>
                <c:pt idx="125">
                  <c:v>119.2259</c:v>
                </c:pt>
                <c:pt idx="126">
                  <c:v>119.0411</c:v>
                </c:pt>
                <c:pt idx="127">
                  <c:v>118.65949999999999</c:v>
                </c:pt>
                <c:pt idx="128">
                  <c:v>118.67059999999999</c:v>
                </c:pt>
                <c:pt idx="129">
                  <c:v>118.3044</c:v>
                </c:pt>
                <c:pt idx="130">
                  <c:v>118.2144</c:v>
                </c:pt>
                <c:pt idx="131">
                  <c:v>118.6691</c:v>
                </c:pt>
                <c:pt idx="132">
                  <c:v>118.7577</c:v>
                </c:pt>
                <c:pt idx="133">
                  <c:v>118.8205</c:v>
                </c:pt>
                <c:pt idx="134">
                  <c:v>118.6314</c:v>
                </c:pt>
                <c:pt idx="135">
                  <c:v>118.6003</c:v>
                </c:pt>
                <c:pt idx="136">
                  <c:v>119.1579</c:v>
                </c:pt>
                <c:pt idx="137">
                  <c:v>119.267</c:v>
                </c:pt>
                <c:pt idx="138">
                  <c:v>119.1705</c:v>
                </c:pt>
                <c:pt idx="139">
                  <c:v>119.218</c:v>
                </c:pt>
                <c:pt idx="140">
                  <c:v>119.1823</c:v>
                </c:pt>
                <c:pt idx="141">
                  <c:v>119.4498</c:v>
                </c:pt>
                <c:pt idx="142">
                  <c:v>119.10120000000001</c:v>
                </c:pt>
                <c:pt idx="143">
                  <c:v>119.0196</c:v>
                </c:pt>
                <c:pt idx="144">
                  <c:v>118.9789</c:v>
                </c:pt>
                <c:pt idx="145">
                  <c:v>118.93210000000001</c:v>
                </c:pt>
                <c:pt idx="146">
                  <c:v>118.9229</c:v>
                </c:pt>
                <c:pt idx="147">
                  <c:v>119.1557</c:v>
                </c:pt>
                <c:pt idx="148">
                  <c:v>119.5977</c:v>
                </c:pt>
                <c:pt idx="149">
                  <c:v>119.7195</c:v>
                </c:pt>
                <c:pt idx="150">
                  <c:v>119.7693</c:v>
                </c:pt>
                <c:pt idx="151">
                  <c:v>119.771</c:v>
                </c:pt>
                <c:pt idx="152">
                  <c:v>120.0245</c:v>
                </c:pt>
                <c:pt idx="153">
                  <c:v>119.93429999999999</c:v>
                </c:pt>
                <c:pt idx="154">
                  <c:v>119.9024</c:v>
                </c:pt>
                <c:pt idx="155">
                  <c:v>120.11239999999999</c:v>
                </c:pt>
                <c:pt idx="156">
                  <c:v>119.9924</c:v>
                </c:pt>
                <c:pt idx="157">
                  <c:v>119.81829999999999</c:v>
                </c:pt>
                <c:pt idx="158">
                  <c:v>119.8098</c:v>
                </c:pt>
                <c:pt idx="159">
                  <c:v>119.9004</c:v>
                </c:pt>
                <c:pt idx="160">
                  <c:v>119.6335</c:v>
                </c:pt>
                <c:pt idx="161">
                  <c:v>119.3664</c:v>
                </c:pt>
                <c:pt idx="162">
                  <c:v>119.3092</c:v>
                </c:pt>
                <c:pt idx="163">
                  <c:v>119.6575</c:v>
                </c:pt>
                <c:pt idx="164">
                  <c:v>119.78659999999999</c:v>
                </c:pt>
                <c:pt idx="165">
                  <c:v>119.9207</c:v>
                </c:pt>
                <c:pt idx="166">
                  <c:v>119.9845</c:v>
                </c:pt>
                <c:pt idx="167">
                  <c:v>119.7774</c:v>
                </c:pt>
                <c:pt idx="168">
                  <c:v>119.76949999999999</c:v>
                </c:pt>
                <c:pt idx="169">
                  <c:v>119.7084</c:v>
                </c:pt>
                <c:pt idx="170">
                  <c:v>119.9337</c:v>
                </c:pt>
                <c:pt idx="171">
                  <c:v>119.9696</c:v>
                </c:pt>
                <c:pt idx="172">
                  <c:v>119.9787</c:v>
                </c:pt>
                <c:pt idx="173">
                  <c:v>119.5333</c:v>
                </c:pt>
                <c:pt idx="174">
                  <c:v>119.9117</c:v>
                </c:pt>
                <c:pt idx="175">
                  <c:v>120.0522</c:v>
                </c:pt>
                <c:pt idx="176">
                  <c:v>120.8229</c:v>
                </c:pt>
                <c:pt idx="177">
                  <c:v>120.5574</c:v>
                </c:pt>
                <c:pt idx="178">
                  <c:v>121.0157</c:v>
                </c:pt>
                <c:pt idx="179">
                  <c:v>121.1065</c:v>
                </c:pt>
                <c:pt idx="180">
                  <c:v>121.4084</c:v>
                </c:pt>
                <c:pt idx="181">
                  <c:v>121.3788</c:v>
                </c:pt>
                <c:pt idx="182">
                  <c:v>121.5818</c:v>
                </c:pt>
                <c:pt idx="183">
                  <c:v>121.85809999999999</c:v>
                </c:pt>
                <c:pt idx="184">
                  <c:v>122.2653</c:v>
                </c:pt>
                <c:pt idx="185">
                  <c:v>122.1614</c:v>
                </c:pt>
                <c:pt idx="186">
                  <c:v>122.2908</c:v>
                </c:pt>
                <c:pt idx="187">
                  <c:v>121.91759999999999</c:v>
                </c:pt>
                <c:pt idx="188">
                  <c:v>121.4731</c:v>
                </c:pt>
                <c:pt idx="189">
                  <c:v>121.4615</c:v>
                </c:pt>
                <c:pt idx="190">
                  <c:v>121.1164</c:v>
                </c:pt>
                <c:pt idx="191">
                  <c:v>121.2303</c:v>
                </c:pt>
                <c:pt idx="192">
                  <c:v>121.3165</c:v>
                </c:pt>
                <c:pt idx="193">
                  <c:v>121.3081</c:v>
                </c:pt>
                <c:pt idx="194">
                  <c:v>121.61060000000001</c:v>
                </c:pt>
                <c:pt idx="195">
                  <c:v>121.7749</c:v>
                </c:pt>
                <c:pt idx="196">
                  <c:v>121.91330000000001</c:v>
                </c:pt>
                <c:pt idx="197">
                  <c:v>122.01009999999999</c:v>
                </c:pt>
                <c:pt idx="198">
                  <c:v>122.0899</c:v>
                </c:pt>
                <c:pt idx="199">
                  <c:v>122.41540000000001</c:v>
                </c:pt>
                <c:pt idx="200">
                  <c:v>122.01349999999999</c:v>
                </c:pt>
                <c:pt idx="201">
                  <c:v>121.9046</c:v>
                </c:pt>
                <c:pt idx="202">
                  <c:v>122.21339999999999</c:v>
                </c:pt>
                <c:pt idx="203">
                  <c:v>122.7925</c:v>
                </c:pt>
                <c:pt idx="204">
                  <c:v>123.25579999999999</c:v>
                </c:pt>
                <c:pt idx="205">
                  <c:v>123.26909999999999</c:v>
                </c:pt>
                <c:pt idx="206">
                  <c:v>123.65309999999999</c:v>
                </c:pt>
                <c:pt idx="207">
                  <c:v>123.5154</c:v>
                </c:pt>
                <c:pt idx="208">
                  <c:v>123.5874</c:v>
                </c:pt>
                <c:pt idx="209">
                  <c:v>123.5898</c:v>
                </c:pt>
                <c:pt idx="210">
                  <c:v>123.6097</c:v>
                </c:pt>
                <c:pt idx="211">
                  <c:v>124.166</c:v>
                </c:pt>
                <c:pt idx="212">
                  <c:v>124.46129999999999</c:v>
                </c:pt>
                <c:pt idx="213">
                  <c:v>124.05540000000001</c:v>
                </c:pt>
                <c:pt idx="214">
                  <c:v>124.07680000000001</c:v>
                </c:pt>
                <c:pt idx="215">
                  <c:v>123.8378</c:v>
                </c:pt>
                <c:pt idx="216">
                  <c:v>123.41679999999999</c:v>
                </c:pt>
                <c:pt idx="217">
                  <c:v>123.46080000000001</c:v>
                </c:pt>
                <c:pt idx="218">
                  <c:v>123.2864</c:v>
                </c:pt>
                <c:pt idx="219">
                  <c:v>123.28830000000001</c:v>
                </c:pt>
                <c:pt idx="220">
                  <c:v>123.4252</c:v>
                </c:pt>
                <c:pt idx="221">
                  <c:v>123.6917</c:v>
                </c:pt>
                <c:pt idx="222">
                  <c:v>123.70229999999999</c:v>
                </c:pt>
                <c:pt idx="223">
                  <c:v>123.5581</c:v>
                </c:pt>
                <c:pt idx="224">
                  <c:v>123.5742</c:v>
                </c:pt>
                <c:pt idx="225">
                  <c:v>123.6254</c:v>
                </c:pt>
                <c:pt idx="226">
                  <c:v>123.79949999999999</c:v>
                </c:pt>
                <c:pt idx="227">
                  <c:v>124.09480000000001</c:v>
                </c:pt>
                <c:pt idx="228">
                  <c:v>124.24760000000001</c:v>
                </c:pt>
                <c:pt idx="229">
                  <c:v>124.5117</c:v>
                </c:pt>
                <c:pt idx="230">
                  <c:v>124.6232</c:v>
                </c:pt>
                <c:pt idx="231">
                  <c:v>124.6319</c:v>
                </c:pt>
                <c:pt idx="232">
                  <c:v>124.6673</c:v>
                </c:pt>
                <c:pt idx="233">
                  <c:v>124.9667</c:v>
                </c:pt>
                <c:pt idx="234">
                  <c:v>124.3381</c:v>
                </c:pt>
                <c:pt idx="235">
                  <c:v>124.2394</c:v>
                </c:pt>
                <c:pt idx="236">
                  <c:v>124.4111</c:v>
                </c:pt>
                <c:pt idx="237">
                  <c:v>124.0386</c:v>
                </c:pt>
                <c:pt idx="238">
                  <c:v>123.7795</c:v>
                </c:pt>
                <c:pt idx="239">
                  <c:v>123.4876</c:v>
                </c:pt>
                <c:pt idx="240">
                  <c:v>123.53700000000001</c:v>
                </c:pt>
                <c:pt idx="241">
                  <c:v>123.1678</c:v>
                </c:pt>
                <c:pt idx="242">
                  <c:v>123.0367</c:v>
                </c:pt>
                <c:pt idx="243">
                  <c:v>123.1365</c:v>
                </c:pt>
                <c:pt idx="244">
                  <c:v>123.206</c:v>
                </c:pt>
                <c:pt idx="245">
                  <c:v>123.4533</c:v>
                </c:pt>
                <c:pt idx="246">
                  <c:v>123.5849</c:v>
                </c:pt>
                <c:pt idx="247">
                  <c:v>123.1362</c:v>
                </c:pt>
                <c:pt idx="248">
                  <c:v>122.7829</c:v>
                </c:pt>
                <c:pt idx="249">
                  <c:v>122.9563</c:v>
                </c:pt>
                <c:pt idx="250">
                  <c:v>123.05549999999999</c:v>
                </c:pt>
                <c:pt idx="251">
                  <c:v>122.6835</c:v>
                </c:pt>
                <c:pt idx="252">
                  <c:v>122.70399999999999</c:v>
                </c:pt>
                <c:pt idx="253">
                  <c:v>122.4491</c:v>
                </c:pt>
                <c:pt idx="254">
                  <c:v>122.2443</c:v>
                </c:pt>
                <c:pt idx="255">
                  <c:v>122.28360000000001</c:v>
                </c:pt>
                <c:pt idx="256">
                  <c:v>122.47190000000001</c:v>
                </c:pt>
                <c:pt idx="257">
                  <c:v>122.6602</c:v>
                </c:pt>
                <c:pt idx="258">
                  <c:v>122.2136</c:v>
                </c:pt>
                <c:pt idx="259">
                  <c:v>122.361</c:v>
                </c:pt>
                <c:pt idx="260">
                  <c:v>122.1635</c:v>
                </c:pt>
                <c:pt idx="261">
                  <c:v>122.21980000000001</c:v>
                </c:pt>
                <c:pt idx="262">
                  <c:v>122.25369999999999</c:v>
                </c:pt>
                <c:pt idx="263">
                  <c:v>122.1652</c:v>
                </c:pt>
                <c:pt idx="264">
                  <c:v>122.10809999999999</c:v>
                </c:pt>
                <c:pt idx="265">
                  <c:v>122.5102</c:v>
                </c:pt>
                <c:pt idx="266">
                  <c:v>122.6931</c:v>
                </c:pt>
                <c:pt idx="267">
                  <c:v>122.5608</c:v>
                </c:pt>
                <c:pt idx="268">
                  <c:v>122.81740000000001</c:v>
                </c:pt>
                <c:pt idx="269">
                  <c:v>122.66379999999999</c:v>
                </c:pt>
                <c:pt idx="270">
                  <c:v>123.3455</c:v>
                </c:pt>
                <c:pt idx="271">
                  <c:v>123.6733</c:v>
                </c:pt>
                <c:pt idx="272">
                  <c:v>123.2829</c:v>
                </c:pt>
                <c:pt idx="273">
                  <c:v>123.0814</c:v>
                </c:pt>
                <c:pt idx="274">
                  <c:v>122.9422</c:v>
                </c:pt>
                <c:pt idx="275">
                  <c:v>122.9025</c:v>
                </c:pt>
                <c:pt idx="276">
                  <c:v>123.44159999999999</c:v>
                </c:pt>
                <c:pt idx="277">
                  <c:v>123.3653</c:v>
                </c:pt>
                <c:pt idx="278">
                  <c:v>123.4558</c:v>
                </c:pt>
                <c:pt idx="279">
                  <c:v>123.2898</c:v>
                </c:pt>
                <c:pt idx="280">
                  <c:v>122.81910000000001</c:v>
                </c:pt>
                <c:pt idx="281">
                  <c:v>122.7765</c:v>
                </c:pt>
                <c:pt idx="282">
                  <c:v>122.374</c:v>
                </c:pt>
                <c:pt idx="283">
                  <c:v>122.5406</c:v>
                </c:pt>
                <c:pt idx="284">
                  <c:v>122.5838</c:v>
                </c:pt>
                <c:pt idx="285">
                  <c:v>122.7833</c:v>
                </c:pt>
                <c:pt idx="286">
                  <c:v>122.985</c:v>
                </c:pt>
                <c:pt idx="287">
                  <c:v>123.4372</c:v>
                </c:pt>
                <c:pt idx="288">
                  <c:v>123.4269</c:v>
                </c:pt>
                <c:pt idx="289">
                  <c:v>123.4924</c:v>
                </c:pt>
                <c:pt idx="290">
                  <c:v>123.61839999999999</c:v>
                </c:pt>
                <c:pt idx="291">
                  <c:v>123.66589999999999</c:v>
                </c:pt>
                <c:pt idx="292">
                  <c:v>123.8569</c:v>
                </c:pt>
                <c:pt idx="293">
                  <c:v>123.691</c:v>
                </c:pt>
                <c:pt idx="294">
                  <c:v>123.79089999999999</c:v>
                </c:pt>
                <c:pt idx="295">
                  <c:v>123.9657</c:v>
                </c:pt>
                <c:pt idx="296">
                  <c:v>124.2145</c:v>
                </c:pt>
                <c:pt idx="297">
                  <c:v>124.3327</c:v>
                </c:pt>
                <c:pt idx="298">
                  <c:v>124.2205</c:v>
                </c:pt>
                <c:pt idx="299">
                  <c:v>124.1421</c:v>
                </c:pt>
                <c:pt idx="300">
                  <c:v>123.9521</c:v>
                </c:pt>
                <c:pt idx="301">
                  <c:v>123.9796</c:v>
                </c:pt>
                <c:pt idx="302">
                  <c:v>123.91500000000001</c:v>
                </c:pt>
                <c:pt idx="303">
                  <c:v>123.9198</c:v>
                </c:pt>
                <c:pt idx="304">
                  <c:v>124.0947</c:v>
                </c:pt>
                <c:pt idx="305">
                  <c:v>123.8626</c:v>
                </c:pt>
                <c:pt idx="306">
                  <c:v>124.3905</c:v>
                </c:pt>
                <c:pt idx="307">
                  <c:v>124.2754</c:v>
                </c:pt>
                <c:pt idx="308">
                  <c:v>124.2747</c:v>
                </c:pt>
                <c:pt idx="309">
                  <c:v>124.5697</c:v>
                </c:pt>
                <c:pt idx="310">
                  <c:v>124.92910000000001</c:v>
                </c:pt>
                <c:pt idx="311">
                  <c:v>125.0903</c:v>
                </c:pt>
                <c:pt idx="312">
                  <c:v>125.7298</c:v>
                </c:pt>
                <c:pt idx="313">
                  <c:v>126.5228</c:v>
                </c:pt>
                <c:pt idx="314">
                  <c:v>126.3571</c:v>
                </c:pt>
                <c:pt idx="315">
                  <c:v>125.88590000000001</c:v>
                </c:pt>
                <c:pt idx="316">
                  <c:v>126.533</c:v>
                </c:pt>
                <c:pt idx="317">
                  <c:v>127.1155</c:v>
                </c:pt>
                <c:pt idx="318">
                  <c:v>126.7282</c:v>
                </c:pt>
                <c:pt idx="319">
                  <c:v>126.23439999999999</c:v>
                </c:pt>
                <c:pt idx="320">
                  <c:v>126.598</c:v>
                </c:pt>
                <c:pt idx="321">
                  <c:v>126.61239999999999</c:v>
                </c:pt>
                <c:pt idx="322">
                  <c:v>127.14870000000001</c:v>
                </c:pt>
                <c:pt idx="323">
                  <c:v>127.62649999999999</c:v>
                </c:pt>
                <c:pt idx="324">
                  <c:v>127.6439</c:v>
                </c:pt>
                <c:pt idx="325">
                  <c:v>127.1332</c:v>
                </c:pt>
                <c:pt idx="326">
                  <c:v>126.88120000000001</c:v>
                </c:pt>
                <c:pt idx="327">
                  <c:v>126.8796</c:v>
                </c:pt>
                <c:pt idx="328">
                  <c:v>126.46380000000001</c:v>
                </c:pt>
                <c:pt idx="329">
                  <c:v>126.4816</c:v>
                </c:pt>
                <c:pt idx="330">
                  <c:v>126.6131</c:v>
                </c:pt>
                <c:pt idx="331">
                  <c:v>126.73390000000001</c:v>
                </c:pt>
                <c:pt idx="332">
                  <c:v>126.29810000000001</c:v>
                </c:pt>
                <c:pt idx="333">
                  <c:v>126.5566</c:v>
                </c:pt>
                <c:pt idx="334">
                  <c:v>126.8278</c:v>
                </c:pt>
                <c:pt idx="335">
                  <c:v>126.78279999999999</c:v>
                </c:pt>
                <c:pt idx="336">
                  <c:v>126.5894</c:v>
                </c:pt>
                <c:pt idx="337">
                  <c:v>125.95820000000001</c:v>
                </c:pt>
                <c:pt idx="338">
                  <c:v>125.8991</c:v>
                </c:pt>
                <c:pt idx="339">
                  <c:v>126.1996</c:v>
                </c:pt>
                <c:pt idx="340">
                  <c:v>126.1863</c:v>
                </c:pt>
                <c:pt idx="341">
                  <c:v>126.197</c:v>
                </c:pt>
                <c:pt idx="342">
                  <c:v>126.10250000000001</c:v>
                </c:pt>
                <c:pt idx="343">
                  <c:v>126.4164</c:v>
                </c:pt>
                <c:pt idx="344">
                  <c:v>126.3479</c:v>
                </c:pt>
                <c:pt idx="345">
                  <c:v>125.86320000000001</c:v>
                </c:pt>
                <c:pt idx="346">
                  <c:v>125.8509</c:v>
                </c:pt>
                <c:pt idx="347">
                  <c:v>125.8541</c:v>
                </c:pt>
                <c:pt idx="348">
                  <c:v>125.6461</c:v>
                </c:pt>
                <c:pt idx="349">
                  <c:v>125.7428</c:v>
                </c:pt>
                <c:pt idx="350">
                  <c:v>126.1245</c:v>
                </c:pt>
                <c:pt idx="351">
                  <c:v>126.23269999999999</c:v>
                </c:pt>
                <c:pt idx="352">
                  <c:v>126.4267</c:v>
                </c:pt>
                <c:pt idx="353">
                  <c:v>126.682</c:v>
                </c:pt>
                <c:pt idx="354">
                  <c:v>126.85890000000001</c:v>
                </c:pt>
                <c:pt idx="355">
                  <c:v>126.6645</c:v>
                </c:pt>
                <c:pt idx="356">
                  <c:v>126.3929</c:v>
                </c:pt>
                <c:pt idx="357">
                  <c:v>125.9333</c:v>
                </c:pt>
                <c:pt idx="358">
                  <c:v>126.13800000000001</c:v>
                </c:pt>
                <c:pt idx="359">
                  <c:v>126.1039</c:v>
                </c:pt>
                <c:pt idx="360">
                  <c:v>126.6217</c:v>
                </c:pt>
                <c:pt idx="361">
                  <c:v>126.6574</c:v>
                </c:pt>
                <c:pt idx="362">
                  <c:v>126.8734</c:v>
                </c:pt>
                <c:pt idx="363">
                  <c:v>126.8896</c:v>
                </c:pt>
                <c:pt idx="364">
                  <c:v>126.94240000000001</c:v>
                </c:pt>
                <c:pt idx="365">
                  <c:v>126.8147</c:v>
                </c:pt>
                <c:pt idx="366">
                  <c:v>127.0271</c:v>
                </c:pt>
                <c:pt idx="367">
                  <c:v>127.22199999999999</c:v>
                </c:pt>
                <c:pt idx="368">
                  <c:v>127.2148</c:v>
                </c:pt>
                <c:pt idx="369">
                  <c:v>127.24850000000001</c:v>
                </c:pt>
                <c:pt idx="370">
                  <c:v>127.15649999999999</c:v>
                </c:pt>
                <c:pt idx="371">
                  <c:v>127.2602</c:v>
                </c:pt>
                <c:pt idx="372">
                  <c:v>126.9725</c:v>
                </c:pt>
                <c:pt idx="373">
                  <c:v>127.01990000000001</c:v>
                </c:pt>
                <c:pt idx="374">
                  <c:v>127.41549999999999</c:v>
                </c:pt>
                <c:pt idx="375">
                  <c:v>127.4015</c:v>
                </c:pt>
                <c:pt idx="376">
                  <c:v>127.1533</c:v>
                </c:pt>
                <c:pt idx="377">
                  <c:v>126.81659999999999</c:v>
                </c:pt>
                <c:pt idx="378">
                  <c:v>126.8993</c:v>
                </c:pt>
                <c:pt idx="379">
                  <c:v>127.2456</c:v>
                </c:pt>
                <c:pt idx="380">
                  <c:v>127.5244</c:v>
                </c:pt>
                <c:pt idx="381">
                  <c:v>127.7195</c:v>
                </c:pt>
                <c:pt idx="382">
                  <c:v>127.4405</c:v>
                </c:pt>
                <c:pt idx="383">
                  <c:v>127.3567</c:v>
                </c:pt>
                <c:pt idx="384">
                  <c:v>127.0339</c:v>
                </c:pt>
                <c:pt idx="385">
                  <c:v>126.89709999999999</c:v>
                </c:pt>
                <c:pt idx="386">
                  <c:v>127.026</c:v>
                </c:pt>
                <c:pt idx="387">
                  <c:v>127.7116</c:v>
                </c:pt>
                <c:pt idx="388">
                  <c:v>127.5968</c:v>
                </c:pt>
                <c:pt idx="389">
                  <c:v>127.50790000000001</c:v>
                </c:pt>
                <c:pt idx="390">
                  <c:v>127.46939999999999</c:v>
                </c:pt>
                <c:pt idx="391">
                  <c:v>127.9053</c:v>
                </c:pt>
                <c:pt idx="392">
                  <c:v>128.13210000000001</c:v>
                </c:pt>
                <c:pt idx="393">
                  <c:v>128.1498</c:v>
                </c:pt>
                <c:pt idx="394">
                  <c:v>128.00290000000001</c:v>
                </c:pt>
                <c:pt idx="395">
                  <c:v>127.8861</c:v>
                </c:pt>
                <c:pt idx="396">
                  <c:v>127.96210000000001</c:v>
                </c:pt>
                <c:pt idx="397">
                  <c:v>128.36760000000001</c:v>
                </c:pt>
                <c:pt idx="398">
                  <c:v>128.6285</c:v>
                </c:pt>
                <c:pt idx="399">
                  <c:v>128.6636</c:v>
                </c:pt>
                <c:pt idx="400">
                  <c:v>128.30629999999999</c:v>
                </c:pt>
                <c:pt idx="401">
                  <c:v>127.5013</c:v>
                </c:pt>
                <c:pt idx="402">
                  <c:v>127.5838</c:v>
                </c:pt>
                <c:pt idx="403">
                  <c:v>127.35760000000001</c:v>
                </c:pt>
                <c:pt idx="404">
                  <c:v>127.4323</c:v>
                </c:pt>
                <c:pt idx="405">
                  <c:v>127.08450000000001</c:v>
                </c:pt>
                <c:pt idx="406">
                  <c:v>126.96980000000001</c:v>
                </c:pt>
                <c:pt idx="407">
                  <c:v>126.9669</c:v>
                </c:pt>
                <c:pt idx="408">
                  <c:v>127.00879999999999</c:v>
                </c:pt>
                <c:pt idx="409">
                  <c:v>127.0552</c:v>
                </c:pt>
                <c:pt idx="410">
                  <c:v>127.0164</c:v>
                </c:pt>
                <c:pt idx="411">
                  <c:v>127.0397</c:v>
                </c:pt>
                <c:pt idx="412">
                  <c:v>126.72750000000001</c:v>
                </c:pt>
                <c:pt idx="413">
                  <c:v>126.5112</c:v>
                </c:pt>
                <c:pt idx="414">
                  <c:v>126.5544</c:v>
                </c:pt>
                <c:pt idx="415">
                  <c:v>126.6879</c:v>
                </c:pt>
                <c:pt idx="416">
                  <c:v>126.5424</c:v>
                </c:pt>
                <c:pt idx="417">
                  <c:v>126.247</c:v>
                </c:pt>
                <c:pt idx="418">
                  <c:v>125.9333</c:v>
                </c:pt>
                <c:pt idx="419">
                  <c:v>125.7192</c:v>
                </c:pt>
                <c:pt idx="420">
                  <c:v>125.55249999999999</c:v>
                </c:pt>
                <c:pt idx="421">
                  <c:v>124.7843</c:v>
                </c:pt>
                <c:pt idx="422">
                  <c:v>124.7329</c:v>
                </c:pt>
                <c:pt idx="423">
                  <c:v>124.887</c:v>
                </c:pt>
                <c:pt idx="424">
                  <c:v>125.1524</c:v>
                </c:pt>
                <c:pt idx="425">
                  <c:v>125.0749</c:v>
                </c:pt>
                <c:pt idx="426">
                  <c:v>124.6999</c:v>
                </c:pt>
                <c:pt idx="427">
                  <c:v>124.83</c:v>
                </c:pt>
                <c:pt idx="428">
                  <c:v>125.0312</c:v>
                </c:pt>
                <c:pt idx="429">
                  <c:v>125.06570000000001</c:v>
                </c:pt>
                <c:pt idx="430">
                  <c:v>125.1279</c:v>
                </c:pt>
                <c:pt idx="431">
                  <c:v>125.1529</c:v>
                </c:pt>
                <c:pt idx="432">
                  <c:v>124.9409</c:v>
                </c:pt>
                <c:pt idx="433">
                  <c:v>125.1199</c:v>
                </c:pt>
                <c:pt idx="434">
                  <c:v>125.62090000000001</c:v>
                </c:pt>
                <c:pt idx="435">
                  <c:v>126.02930000000001</c:v>
                </c:pt>
                <c:pt idx="436">
                  <c:v>126.25409999999999</c:v>
                </c:pt>
                <c:pt idx="437">
                  <c:v>126.1781</c:v>
                </c:pt>
                <c:pt idx="438">
                  <c:v>126.01519999999999</c:v>
                </c:pt>
                <c:pt idx="439">
                  <c:v>126.375</c:v>
                </c:pt>
                <c:pt idx="440">
                  <c:v>126.5629</c:v>
                </c:pt>
                <c:pt idx="441">
                  <c:v>125.9448</c:v>
                </c:pt>
                <c:pt idx="442">
                  <c:v>125.98609999999999</c:v>
                </c:pt>
                <c:pt idx="443">
                  <c:v>125.4931</c:v>
                </c:pt>
                <c:pt idx="444">
                  <c:v>125.5528</c:v>
                </c:pt>
                <c:pt idx="445">
                  <c:v>125.5245</c:v>
                </c:pt>
                <c:pt idx="446">
                  <c:v>125.24679999999999</c:v>
                </c:pt>
                <c:pt idx="447">
                  <c:v>125.39919999999999</c:v>
                </c:pt>
                <c:pt idx="448">
                  <c:v>126.0977</c:v>
                </c:pt>
                <c:pt idx="449">
                  <c:v>126.0087</c:v>
                </c:pt>
                <c:pt idx="450">
                  <c:v>125.8308</c:v>
                </c:pt>
                <c:pt idx="451">
                  <c:v>125.8856</c:v>
                </c:pt>
                <c:pt idx="452">
                  <c:v>126.38639999999999</c:v>
                </c:pt>
                <c:pt idx="453">
                  <c:v>126.45959999999999</c:v>
                </c:pt>
                <c:pt idx="454">
                  <c:v>126.4482</c:v>
                </c:pt>
                <c:pt idx="455">
                  <c:v>126.55419999999999</c:v>
                </c:pt>
                <c:pt idx="456">
                  <c:v>126.3848</c:v>
                </c:pt>
                <c:pt idx="457">
                  <c:v>126.4769</c:v>
                </c:pt>
                <c:pt idx="458">
                  <c:v>126.386</c:v>
                </c:pt>
                <c:pt idx="459">
                  <c:v>126.0616</c:v>
                </c:pt>
                <c:pt idx="460">
                  <c:v>126.48350000000001</c:v>
                </c:pt>
                <c:pt idx="461">
                  <c:v>126.5801</c:v>
                </c:pt>
                <c:pt idx="462">
                  <c:v>126.9331</c:v>
                </c:pt>
                <c:pt idx="463">
                  <c:v>126.5818</c:v>
                </c:pt>
                <c:pt idx="464">
                  <c:v>126.3049</c:v>
                </c:pt>
                <c:pt idx="465">
                  <c:v>126.2963</c:v>
                </c:pt>
                <c:pt idx="466">
                  <c:v>126.4281</c:v>
                </c:pt>
                <c:pt idx="467">
                  <c:v>126.7169</c:v>
                </c:pt>
                <c:pt idx="468">
                  <c:v>126.8621</c:v>
                </c:pt>
                <c:pt idx="469">
                  <c:v>127.325</c:v>
                </c:pt>
                <c:pt idx="470">
                  <c:v>127.4101</c:v>
                </c:pt>
                <c:pt idx="471">
                  <c:v>127.2961</c:v>
                </c:pt>
                <c:pt idx="472">
                  <c:v>127.233</c:v>
                </c:pt>
                <c:pt idx="473">
                  <c:v>127.39619999999999</c:v>
                </c:pt>
                <c:pt idx="474">
                  <c:v>126.761</c:v>
                </c:pt>
                <c:pt idx="475">
                  <c:v>126.7916</c:v>
                </c:pt>
                <c:pt idx="476">
                  <c:v>127.2118</c:v>
                </c:pt>
                <c:pt idx="477">
                  <c:v>126.9532</c:v>
                </c:pt>
                <c:pt idx="478">
                  <c:v>126.95610000000001</c:v>
                </c:pt>
                <c:pt idx="479">
                  <c:v>127.1143</c:v>
                </c:pt>
                <c:pt idx="480">
                  <c:v>126.90770000000001</c:v>
                </c:pt>
                <c:pt idx="481">
                  <c:v>126.7256</c:v>
                </c:pt>
                <c:pt idx="482">
                  <c:v>126.8663</c:v>
                </c:pt>
                <c:pt idx="483">
                  <c:v>126.85899999999999</c:v>
                </c:pt>
                <c:pt idx="484">
                  <c:v>126.8977</c:v>
                </c:pt>
                <c:pt idx="485">
                  <c:v>127.44750000000001</c:v>
                </c:pt>
                <c:pt idx="486">
                  <c:v>127.3278</c:v>
                </c:pt>
                <c:pt idx="487">
                  <c:v>127.43170000000001</c:v>
                </c:pt>
                <c:pt idx="488">
                  <c:v>127.3493</c:v>
                </c:pt>
                <c:pt idx="489">
                  <c:v>127.64870000000001</c:v>
                </c:pt>
                <c:pt idx="490">
                  <c:v>127.4709</c:v>
                </c:pt>
                <c:pt idx="491">
                  <c:v>127.7544</c:v>
                </c:pt>
                <c:pt idx="492">
                  <c:v>127.8925</c:v>
                </c:pt>
                <c:pt idx="493">
                  <c:v>127.872</c:v>
                </c:pt>
                <c:pt idx="494">
                  <c:v>127.6863</c:v>
                </c:pt>
                <c:pt idx="495">
                  <c:v>127.69710000000001</c:v>
                </c:pt>
                <c:pt idx="496">
                  <c:v>127.3382</c:v>
                </c:pt>
                <c:pt idx="497">
                  <c:v>127.4229</c:v>
                </c:pt>
                <c:pt idx="498">
                  <c:v>126.8884</c:v>
                </c:pt>
                <c:pt idx="499">
                  <c:v>127.1473</c:v>
                </c:pt>
                <c:pt idx="500">
                  <c:v>127.1189</c:v>
                </c:pt>
                <c:pt idx="501">
                  <c:v>127.2235</c:v>
                </c:pt>
                <c:pt idx="502">
                  <c:v>127.1426</c:v>
                </c:pt>
                <c:pt idx="503">
                  <c:v>127.11969999999999</c:v>
                </c:pt>
                <c:pt idx="504">
                  <c:v>127.2504</c:v>
                </c:pt>
                <c:pt idx="505">
                  <c:v>127.07470000000001</c:v>
                </c:pt>
                <c:pt idx="506">
                  <c:v>126.76900000000001</c:v>
                </c:pt>
                <c:pt idx="507">
                  <c:v>126.66889999999999</c:v>
                </c:pt>
                <c:pt idx="508">
                  <c:v>126.52030000000001</c:v>
                </c:pt>
                <c:pt idx="509">
                  <c:v>126.6007</c:v>
                </c:pt>
                <c:pt idx="510">
                  <c:v>126.82</c:v>
                </c:pt>
                <c:pt idx="511">
                  <c:v>126.9122</c:v>
                </c:pt>
                <c:pt idx="512">
                  <c:v>127.2475</c:v>
                </c:pt>
                <c:pt idx="513">
                  <c:v>127.8759</c:v>
                </c:pt>
                <c:pt idx="514">
                  <c:v>128.3066</c:v>
                </c:pt>
                <c:pt idx="515">
                  <c:v>128.3203</c:v>
                </c:pt>
                <c:pt idx="516">
                  <c:v>128.46350000000001</c:v>
                </c:pt>
                <c:pt idx="517">
                  <c:v>128.41569999999999</c:v>
                </c:pt>
                <c:pt idx="518">
                  <c:v>128.53020000000001</c:v>
                </c:pt>
                <c:pt idx="519">
                  <c:v>128.05160000000001</c:v>
                </c:pt>
                <c:pt idx="520">
                  <c:v>128.40790000000001</c:v>
                </c:pt>
                <c:pt idx="521">
                  <c:v>127.81310000000001</c:v>
                </c:pt>
                <c:pt idx="522">
                  <c:v>127.91240000000001</c:v>
                </c:pt>
                <c:pt idx="523">
                  <c:v>127.9558</c:v>
                </c:pt>
                <c:pt idx="524">
                  <c:v>128.0711</c:v>
                </c:pt>
                <c:pt idx="525">
                  <c:v>128.28440000000001</c:v>
                </c:pt>
                <c:pt idx="526">
                  <c:v>128.52780000000001</c:v>
                </c:pt>
                <c:pt idx="527">
                  <c:v>128.5292</c:v>
                </c:pt>
                <c:pt idx="528">
                  <c:v>128.7807</c:v>
                </c:pt>
                <c:pt idx="529">
                  <c:v>128.51730000000001</c:v>
                </c:pt>
                <c:pt idx="530">
                  <c:v>128.3527</c:v>
                </c:pt>
                <c:pt idx="531">
                  <c:v>128.88759999999999</c:v>
                </c:pt>
                <c:pt idx="532">
                  <c:v>129.17019999999999</c:v>
                </c:pt>
                <c:pt idx="533">
                  <c:v>129.14349999999999</c:v>
                </c:pt>
                <c:pt idx="534">
                  <c:v>129.1721</c:v>
                </c:pt>
                <c:pt idx="535">
                  <c:v>129.34139999999999</c:v>
                </c:pt>
                <c:pt idx="536">
                  <c:v>129.36269999999999</c:v>
                </c:pt>
                <c:pt idx="537">
                  <c:v>129.47020000000001</c:v>
                </c:pt>
                <c:pt idx="538">
                  <c:v>130.06039999999999</c:v>
                </c:pt>
                <c:pt idx="539">
                  <c:v>130.2037</c:v>
                </c:pt>
                <c:pt idx="540">
                  <c:v>129.76070000000001</c:v>
                </c:pt>
                <c:pt idx="541">
                  <c:v>129.76750000000001</c:v>
                </c:pt>
                <c:pt idx="542">
                  <c:v>130.01230000000001</c:v>
                </c:pt>
                <c:pt idx="543">
                  <c:v>129.95179999999999</c:v>
                </c:pt>
                <c:pt idx="544">
                  <c:v>129.66290000000001</c:v>
                </c:pt>
                <c:pt idx="545">
                  <c:v>129.8579</c:v>
                </c:pt>
                <c:pt idx="546">
                  <c:v>129.85980000000001</c:v>
                </c:pt>
                <c:pt idx="547">
                  <c:v>129.89240000000001</c:v>
                </c:pt>
                <c:pt idx="548">
                  <c:v>129.8605</c:v>
                </c:pt>
                <c:pt idx="549">
                  <c:v>129.34870000000001</c:v>
                </c:pt>
                <c:pt idx="550">
                  <c:v>129.262</c:v>
                </c:pt>
                <c:pt idx="551">
                  <c:v>129.46680000000001</c:v>
                </c:pt>
                <c:pt idx="552">
                  <c:v>129.2501</c:v>
                </c:pt>
                <c:pt idx="553">
                  <c:v>129.26669999999999</c:v>
                </c:pt>
                <c:pt idx="554">
                  <c:v>129.37299999999999</c:v>
                </c:pt>
                <c:pt idx="555">
                  <c:v>129.32210000000001</c:v>
                </c:pt>
                <c:pt idx="556">
                  <c:v>129.61680000000001</c:v>
                </c:pt>
                <c:pt idx="557">
                  <c:v>129.65459999999999</c:v>
                </c:pt>
                <c:pt idx="558">
                  <c:v>129.62729999999999</c:v>
                </c:pt>
                <c:pt idx="559">
                  <c:v>129.7833</c:v>
                </c:pt>
                <c:pt idx="560">
                  <c:v>130.06020000000001</c:v>
                </c:pt>
                <c:pt idx="561">
                  <c:v>130.24199999999999</c:v>
                </c:pt>
                <c:pt idx="562">
                  <c:v>130.07239999999999</c:v>
                </c:pt>
                <c:pt idx="563">
                  <c:v>129.7895</c:v>
                </c:pt>
                <c:pt idx="564">
                  <c:v>129.27770000000001</c:v>
                </c:pt>
                <c:pt idx="565">
                  <c:v>129.29040000000001</c:v>
                </c:pt>
                <c:pt idx="566">
                  <c:v>128.84809999999999</c:v>
                </c:pt>
                <c:pt idx="567">
                  <c:v>128.2852</c:v>
                </c:pt>
                <c:pt idx="568">
                  <c:v>128.5917</c:v>
                </c:pt>
                <c:pt idx="569">
                  <c:v>128.53229999999999</c:v>
                </c:pt>
                <c:pt idx="570">
                  <c:v>128.6985</c:v>
                </c:pt>
                <c:pt idx="571">
                  <c:v>128.91800000000001</c:v>
                </c:pt>
                <c:pt idx="572">
                  <c:v>128.70050000000001</c:v>
                </c:pt>
                <c:pt idx="573">
                  <c:v>128.5326</c:v>
                </c:pt>
                <c:pt idx="574">
                  <c:v>128.76830000000001</c:v>
                </c:pt>
                <c:pt idx="575">
                  <c:v>128.93170000000001</c:v>
                </c:pt>
                <c:pt idx="576">
                  <c:v>128.6234</c:v>
                </c:pt>
                <c:pt idx="577">
                  <c:v>128.62729999999999</c:v>
                </c:pt>
                <c:pt idx="578">
                  <c:v>128.89009999999999</c:v>
                </c:pt>
                <c:pt idx="579">
                  <c:v>129.25890000000001</c:v>
                </c:pt>
                <c:pt idx="580">
                  <c:v>129.1883</c:v>
                </c:pt>
                <c:pt idx="581">
                  <c:v>129.2912</c:v>
                </c:pt>
                <c:pt idx="582">
                  <c:v>129.37139999999999</c:v>
                </c:pt>
                <c:pt idx="583">
                  <c:v>129.37430000000001</c:v>
                </c:pt>
                <c:pt idx="584">
                  <c:v>129.1688</c:v>
                </c:pt>
                <c:pt idx="585">
                  <c:v>129.15469999999999</c:v>
                </c:pt>
                <c:pt idx="586">
                  <c:v>129.03149999999999</c:v>
                </c:pt>
                <c:pt idx="587">
                  <c:v>129.06530000000001</c:v>
                </c:pt>
                <c:pt idx="588">
                  <c:v>128.80099999999999</c:v>
                </c:pt>
                <c:pt idx="589">
                  <c:v>128.98929999999999</c:v>
                </c:pt>
                <c:pt idx="590">
                  <c:v>128.8947</c:v>
                </c:pt>
                <c:pt idx="591">
                  <c:v>128.7741</c:v>
                </c:pt>
                <c:pt idx="592">
                  <c:v>128.7022</c:v>
                </c:pt>
                <c:pt idx="593">
                  <c:v>128.94</c:v>
                </c:pt>
                <c:pt idx="594">
                  <c:v>129.09559999999999</c:v>
                </c:pt>
                <c:pt idx="595">
                  <c:v>128.7467</c:v>
                </c:pt>
                <c:pt idx="596">
                  <c:v>128.4212</c:v>
                </c:pt>
                <c:pt idx="597">
                  <c:v>128.29130000000001</c:v>
                </c:pt>
                <c:pt idx="598">
                  <c:v>128.32679999999999</c:v>
                </c:pt>
                <c:pt idx="599">
                  <c:v>128.36609999999999</c:v>
                </c:pt>
                <c:pt idx="600">
                  <c:v>128.38669999999999</c:v>
                </c:pt>
                <c:pt idx="601">
                  <c:v>128.23009999999999</c:v>
                </c:pt>
                <c:pt idx="602">
                  <c:v>127.8796</c:v>
                </c:pt>
                <c:pt idx="603">
                  <c:v>127.7409</c:v>
                </c:pt>
                <c:pt idx="604">
                  <c:v>127.64579999999999</c:v>
                </c:pt>
                <c:pt idx="605">
                  <c:v>127.8079</c:v>
                </c:pt>
                <c:pt idx="606">
                  <c:v>127.4444</c:v>
                </c:pt>
                <c:pt idx="607">
                  <c:v>127.6503</c:v>
                </c:pt>
                <c:pt idx="608">
                  <c:v>127.3887</c:v>
                </c:pt>
                <c:pt idx="609">
                  <c:v>127.2201</c:v>
                </c:pt>
                <c:pt idx="610">
                  <c:v>127.46120000000001</c:v>
                </c:pt>
                <c:pt idx="611">
                  <c:v>127.9051</c:v>
                </c:pt>
                <c:pt idx="612">
                  <c:v>127.756</c:v>
                </c:pt>
                <c:pt idx="613">
                  <c:v>127.55110000000001</c:v>
                </c:pt>
                <c:pt idx="614">
                  <c:v>127.5566</c:v>
                </c:pt>
                <c:pt idx="615">
                  <c:v>128.05799999999999</c:v>
                </c:pt>
                <c:pt idx="616">
                  <c:v>127.59869999999999</c:v>
                </c:pt>
                <c:pt idx="617">
                  <c:v>127.503</c:v>
                </c:pt>
                <c:pt idx="618">
                  <c:v>126.6857</c:v>
                </c:pt>
                <c:pt idx="619">
                  <c:v>126.6037</c:v>
                </c:pt>
                <c:pt idx="620">
                  <c:v>126.40600000000001</c:v>
                </c:pt>
                <c:pt idx="621">
                  <c:v>126.23090000000001</c:v>
                </c:pt>
                <c:pt idx="622">
                  <c:v>126.40779999999999</c:v>
                </c:pt>
                <c:pt idx="623">
                  <c:v>126.5031</c:v>
                </c:pt>
                <c:pt idx="624">
                  <c:v>126.4682</c:v>
                </c:pt>
                <c:pt idx="625">
                  <c:v>126.15179999999999</c:v>
                </c:pt>
                <c:pt idx="626">
                  <c:v>126.1915</c:v>
                </c:pt>
                <c:pt idx="627">
                  <c:v>125.9353</c:v>
                </c:pt>
                <c:pt idx="628">
                  <c:v>125.9472</c:v>
                </c:pt>
                <c:pt idx="629">
                  <c:v>125.77930000000001</c:v>
                </c:pt>
                <c:pt idx="630">
                  <c:v>125.8151</c:v>
                </c:pt>
                <c:pt idx="631">
                  <c:v>126.217</c:v>
                </c:pt>
                <c:pt idx="632">
                  <c:v>126.1738</c:v>
                </c:pt>
                <c:pt idx="633">
                  <c:v>126.1366</c:v>
                </c:pt>
                <c:pt idx="634">
                  <c:v>126.10039999999999</c:v>
                </c:pt>
                <c:pt idx="635">
                  <c:v>126.1467</c:v>
                </c:pt>
                <c:pt idx="636">
                  <c:v>126.1865</c:v>
                </c:pt>
                <c:pt idx="637">
                  <c:v>126.07299999999999</c:v>
                </c:pt>
                <c:pt idx="638">
                  <c:v>126.21380000000001</c:v>
                </c:pt>
                <c:pt idx="639">
                  <c:v>126.0565</c:v>
                </c:pt>
                <c:pt idx="640">
                  <c:v>125.95529999999999</c:v>
                </c:pt>
                <c:pt idx="641">
                  <c:v>125.7366</c:v>
                </c:pt>
                <c:pt idx="642">
                  <c:v>125.34699999999999</c:v>
                </c:pt>
                <c:pt idx="643">
                  <c:v>125.0441</c:v>
                </c:pt>
                <c:pt idx="644">
                  <c:v>124.6562</c:v>
                </c:pt>
                <c:pt idx="645">
                  <c:v>124.95050000000001</c:v>
                </c:pt>
                <c:pt idx="646">
                  <c:v>124.4575</c:v>
                </c:pt>
                <c:pt idx="647">
                  <c:v>124.0543</c:v>
                </c:pt>
                <c:pt idx="648">
                  <c:v>124.29819999999999</c:v>
                </c:pt>
                <c:pt idx="649">
                  <c:v>124.1574</c:v>
                </c:pt>
                <c:pt idx="650">
                  <c:v>124.48309999999999</c:v>
                </c:pt>
                <c:pt idx="651">
                  <c:v>124.5502</c:v>
                </c:pt>
                <c:pt idx="652">
                  <c:v>124.1887</c:v>
                </c:pt>
                <c:pt idx="653">
                  <c:v>124.7052</c:v>
                </c:pt>
                <c:pt idx="654">
                  <c:v>124.0397</c:v>
                </c:pt>
                <c:pt idx="655">
                  <c:v>123.42230000000001</c:v>
                </c:pt>
                <c:pt idx="656">
                  <c:v>123.5243</c:v>
                </c:pt>
                <c:pt idx="657">
                  <c:v>123.2944</c:v>
                </c:pt>
                <c:pt idx="658">
                  <c:v>123.3501</c:v>
                </c:pt>
                <c:pt idx="659">
                  <c:v>122.8766</c:v>
                </c:pt>
                <c:pt idx="660">
                  <c:v>122.68819999999999</c:v>
                </c:pt>
                <c:pt idx="661">
                  <c:v>122.746</c:v>
                </c:pt>
                <c:pt idx="662">
                  <c:v>122.8913</c:v>
                </c:pt>
                <c:pt idx="663">
                  <c:v>122.4299</c:v>
                </c:pt>
                <c:pt idx="664">
                  <c:v>122.7764</c:v>
                </c:pt>
                <c:pt idx="665">
                  <c:v>123.8403</c:v>
                </c:pt>
                <c:pt idx="666">
                  <c:v>123.85</c:v>
                </c:pt>
                <c:pt idx="667">
                  <c:v>123.7867</c:v>
                </c:pt>
                <c:pt idx="668">
                  <c:v>124.8249</c:v>
                </c:pt>
                <c:pt idx="669">
                  <c:v>125.167</c:v>
                </c:pt>
                <c:pt idx="670">
                  <c:v>124.8959</c:v>
                </c:pt>
                <c:pt idx="671">
                  <c:v>125.4824</c:v>
                </c:pt>
                <c:pt idx="672">
                  <c:v>125.30589999999999</c:v>
                </c:pt>
                <c:pt idx="673">
                  <c:v>124.9761</c:v>
                </c:pt>
                <c:pt idx="674">
                  <c:v>125.2698</c:v>
                </c:pt>
                <c:pt idx="675">
                  <c:v>126.295</c:v>
                </c:pt>
                <c:pt idx="676">
                  <c:v>125.5813</c:v>
                </c:pt>
                <c:pt idx="677">
                  <c:v>125.8574</c:v>
                </c:pt>
                <c:pt idx="678">
                  <c:v>125.4739</c:v>
                </c:pt>
                <c:pt idx="679">
                  <c:v>125.3078</c:v>
                </c:pt>
                <c:pt idx="680">
                  <c:v>125.4085</c:v>
                </c:pt>
                <c:pt idx="681">
                  <c:v>124.72709999999999</c:v>
                </c:pt>
                <c:pt idx="682">
                  <c:v>124.8503</c:v>
                </c:pt>
                <c:pt idx="683">
                  <c:v>124.74930000000001</c:v>
                </c:pt>
                <c:pt idx="684">
                  <c:v>125.08499999999999</c:v>
                </c:pt>
                <c:pt idx="685">
                  <c:v>125.14579999999999</c:v>
                </c:pt>
                <c:pt idx="686">
                  <c:v>124.8887</c:v>
                </c:pt>
                <c:pt idx="687">
                  <c:v>125.52209999999999</c:v>
                </c:pt>
                <c:pt idx="688">
                  <c:v>125.39360000000001</c:v>
                </c:pt>
                <c:pt idx="689">
                  <c:v>125.3861</c:v>
                </c:pt>
                <c:pt idx="690">
                  <c:v>124.86190000000001</c:v>
                </c:pt>
                <c:pt idx="691">
                  <c:v>125.0492</c:v>
                </c:pt>
                <c:pt idx="692">
                  <c:v>125.00060000000001</c:v>
                </c:pt>
                <c:pt idx="693">
                  <c:v>125.0311</c:v>
                </c:pt>
                <c:pt idx="694">
                  <c:v>125.71129999999999</c:v>
                </c:pt>
                <c:pt idx="695">
                  <c:v>124.49809999999999</c:v>
                </c:pt>
                <c:pt idx="696">
                  <c:v>124.9059</c:v>
                </c:pt>
                <c:pt idx="697">
                  <c:v>124.9365</c:v>
                </c:pt>
                <c:pt idx="698">
                  <c:v>125.10039999999999</c:v>
                </c:pt>
                <c:pt idx="699">
                  <c:v>125.2295</c:v>
                </c:pt>
                <c:pt idx="700">
                  <c:v>125.6927</c:v>
                </c:pt>
                <c:pt idx="701">
                  <c:v>125.9766</c:v>
                </c:pt>
                <c:pt idx="702">
                  <c:v>125.92140000000001</c:v>
                </c:pt>
                <c:pt idx="703">
                  <c:v>126.143</c:v>
                </c:pt>
                <c:pt idx="704">
                  <c:v>126.4945</c:v>
                </c:pt>
                <c:pt idx="705">
                  <c:v>126.6474</c:v>
                </c:pt>
                <c:pt idx="706">
                  <c:v>126.3047</c:v>
                </c:pt>
                <c:pt idx="707">
                  <c:v>126.18640000000001</c:v>
                </c:pt>
                <c:pt idx="708">
                  <c:v>126.646</c:v>
                </c:pt>
                <c:pt idx="709">
                  <c:v>127.2186</c:v>
                </c:pt>
                <c:pt idx="710">
                  <c:v>127.1066</c:v>
                </c:pt>
                <c:pt idx="711">
                  <c:v>127.1313</c:v>
                </c:pt>
                <c:pt idx="712">
                  <c:v>127.0887</c:v>
                </c:pt>
                <c:pt idx="713">
                  <c:v>127.1422</c:v>
                </c:pt>
                <c:pt idx="714">
                  <c:v>126.8202</c:v>
                </c:pt>
                <c:pt idx="715">
                  <c:v>126.86020000000001</c:v>
                </c:pt>
                <c:pt idx="716">
                  <c:v>126.85080000000001</c:v>
                </c:pt>
                <c:pt idx="717">
                  <c:v>126.87439999999999</c:v>
                </c:pt>
                <c:pt idx="718">
                  <c:v>127.1255</c:v>
                </c:pt>
                <c:pt idx="719">
                  <c:v>127.44119999999999</c:v>
                </c:pt>
                <c:pt idx="720">
                  <c:v>127.53959999999999</c:v>
                </c:pt>
                <c:pt idx="721">
                  <c:v>127.3228</c:v>
                </c:pt>
                <c:pt idx="722">
                  <c:v>127.464</c:v>
                </c:pt>
                <c:pt idx="723">
                  <c:v>127.4071</c:v>
                </c:pt>
                <c:pt idx="724">
                  <c:v>127.1473</c:v>
                </c:pt>
                <c:pt idx="725">
                  <c:v>127.47280000000001</c:v>
                </c:pt>
                <c:pt idx="726">
                  <c:v>127.2392</c:v>
                </c:pt>
                <c:pt idx="727">
                  <c:v>127.3073</c:v>
                </c:pt>
                <c:pt idx="728">
                  <c:v>127.4486</c:v>
                </c:pt>
                <c:pt idx="729">
                  <c:v>127.1396</c:v>
                </c:pt>
                <c:pt idx="730">
                  <c:v>127.1407</c:v>
                </c:pt>
                <c:pt idx="731">
                  <c:v>126.99160000000001</c:v>
                </c:pt>
                <c:pt idx="732">
                  <c:v>126.9264</c:v>
                </c:pt>
                <c:pt idx="733">
                  <c:v>126.8279</c:v>
                </c:pt>
                <c:pt idx="734">
                  <c:v>126.47110000000001</c:v>
                </c:pt>
                <c:pt idx="735">
                  <c:v>126.5459</c:v>
                </c:pt>
                <c:pt idx="736">
                  <c:v>126.7727</c:v>
                </c:pt>
                <c:pt idx="737">
                  <c:v>126.3006</c:v>
                </c:pt>
                <c:pt idx="738">
                  <c:v>125.9777</c:v>
                </c:pt>
                <c:pt idx="739">
                  <c:v>125.9875</c:v>
                </c:pt>
                <c:pt idx="740">
                  <c:v>125.79559999999999</c:v>
                </c:pt>
                <c:pt idx="741">
                  <c:v>125.92400000000001</c:v>
                </c:pt>
                <c:pt idx="742">
                  <c:v>125.3583</c:v>
                </c:pt>
                <c:pt idx="743">
                  <c:v>125.09739999999999</c:v>
                </c:pt>
                <c:pt idx="744">
                  <c:v>125.045</c:v>
                </c:pt>
                <c:pt idx="745">
                  <c:v>125.3815</c:v>
                </c:pt>
                <c:pt idx="746">
                  <c:v>125.5746</c:v>
                </c:pt>
                <c:pt idx="747">
                  <c:v>125.6798</c:v>
                </c:pt>
                <c:pt idx="748">
                  <c:v>125.6317</c:v>
                </c:pt>
                <c:pt idx="749">
                  <c:v>125.68680000000001</c:v>
                </c:pt>
                <c:pt idx="750">
                  <c:v>125.56480000000001</c:v>
                </c:pt>
                <c:pt idx="751">
                  <c:v>125.8935</c:v>
                </c:pt>
                <c:pt idx="752">
                  <c:v>125.9188</c:v>
                </c:pt>
                <c:pt idx="753">
                  <c:v>126.0034</c:v>
                </c:pt>
                <c:pt idx="754">
                  <c:v>126.0194</c:v>
                </c:pt>
                <c:pt idx="755">
                  <c:v>126.08580000000001</c:v>
                </c:pt>
                <c:pt idx="756">
                  <c:v>126.21420000000001</c:v>
                </c:pt>
                <c:pt idx="757">
                  <c:v>126.3489</c:v>
                </c:pt>
                <c:pt idx="758">
                  <c:v>126.07989999999999</c:v>
                </c:pt>
                <c:pt idx="759">
                  <c:v>126.221</c:v>
                </c:pt>
                <c:pt idx="760">
                  <c:v>126.0973</c:v>
                </c:pt>
                <c:pt idx="761">
                  <c:v>126.1943</c:v>
                </c:pt>
                <c:pt idx="762">
                  <c:v>126.36620000000001</c:v>
                </c:pt>
                <c:pt idx="763">
                  <c:v>126.01139999999999</c:v>
                </c:pt>
                <c:pt idx="764">
                  <c:v>125.7068</c:v>
                </c:pt>
                <c:pt idx="765">
                  <c:v>125.8265</c:v>
                </c:pt>
                <c:pt idx="766">
                  <c:v>125.6493</c:v>
                </c:pt>
                <c:pt idx="767">
                  <c:v>125.26090000000001</c:v>
                </c:pt>
                <c:pt idx="768">
                  <c:v>124.8904</c:v>
                </c:pt>
                <c:pt idx="769">
                  <c:v>124.92</c:v>
                </c:pt>
                <c:pt idx="770">
                  <c:v>124.6026</c:v>
                </c:pt>
                <c:pt idx="771">
                  <c:v>124.6382</c:v>
                </c:pt>
                <c:pt idx="772">
                  <c:v>124.5487</c:v>
                </c:pt>
                <c:pt idx="773">
                  <c:v>124.46129999999999</c:v>
                </c:pt>
                <c:pt idx="774">
                  <c:v>124.67449999999999</c:v>
                </c:pt>
                <c:pt idx="775">
                  <c:v>124.3263</c:v>
                </c:pt>
                <c:pt idx="776">
                  <c:v>124.4603</c:v>
                </c:pt>
                <c:pt idx="777">
                  <c:v>124.3223</c:v>
                </c:pt>
                <c:pt idx="778">
                  <c:v>124.4661</c:v>
                </c:pt>
                <c:pt idx="779">
                  <c:v>124.3336</c:v>
                </c:pt>
                <c:pt idx="780">
                  <c:v>124.3066</c:v>
                </c:pt>
                <c:pt idx="781">
                  <c:v>124.49290000000001</c:v>
                </c:pt>
                <c:pt idx="782">
                  <c:v>124.6771</c:v>
                </c:pt>
                <c:pt idx="783">
                  <c:v>124.35590000000001</c:v>
                </c:pt>
                <c:pt idx="784">
                  <c:v>123.9342</c:v>
                </c:pt>
                <c:pt idx="785">
                  <c:v>124.0509</c:v>
                </c:pt>
                <c:pt idx="786">
                  <c:v>124.01600000000001</c:v>
                </c:pt>
                <c:pt idx="787">
                  <c:v>123.94119999999999</c:v>
                </c:pt>
                <c:pt idx="788">
                  <c:v>123.715</c:v>
                </c:pt>
                <c:pt idx="789">
                  <c:v>123.6811</c:v>
                </c:pt>
                <c:pt idx="790">
                  <c:v>123.3789</c:v>
                </c:pt>
                <c:pt idx="791">
                  <c:v>123.307</c:v>
                </c:pt>
                <c:pt idx="792">
                  <c:v>123.31789999999999</c:v>
                </c:pt>
                <c:pt idx="793">
                  <c:v>123.187</c:v>
                </c:pt>
                <c:pt idx="794">
                  <c:v>123.29819999999999</c:v>
                </c:pt>
                <c:pt idx="795">
                  <c:v>123.4766</c:v>
                </c:pt>
                <c:pt idx="796">
                  <c:v>123.4995</c:v>
                </c:pt>
                <c:pt idx="797">
                  <c:v>123.1071</c:v>
                </c:pt>
                <c:pt idx="798">
                  <c:v>123.0223</c:v>
                </c:pt>
                <c:pt idx="799">
                  <c:v>123.2353</c:v>
                </c:pt>
                <c:pt idx="800">
                  <c:v>123.4209</c:v>
                </c:pt>
                <c:pt idx="801">
                  <c:v>123.1262</c:v>
                </c:pt>
                <c:pt idx="802">
                  <c:v>123.38200000000001</c:v>
                </c:pt>
                <c:pt idx="803">
                  <c:v>123.5453</c:v>
                </c:pt>
                <c:pt idx="804">
                  <c:v>123.55540000000001</c:v>
                </c:pt>
                <c:pt idx="805">
                  <c:v>123.1934</c:v>
                </c:pt>
                <c:pt idx="806">
                  <c:v>123.2214</c:v>
                </c:pt>
                <c:pt idx="807">
                  <c:v>123.24250000000001</c:v>
                </c:pt>
                <c:pt idx="808">
                  <c:v>123.4773</c:v>
                </c:pt>
                <c:pt idx="809">
                  <c:v>124.0444</c:v>
                </c:pt>
                <c:pt idx="810">
                  <c:v>124.0038</c:v>
                </c:pt>
                <c:pt idx="811">
                  <c:v>124.1058</c:v>
                </c:pt>
                <c:pt idx="812">
                  <c:v>123.6181</c:v>
                </c:pt>
                <c:pt idx="813">
                  <c:v>123.6431</c:v>
                </c:pt>
                <c:pt idx="814">
                  <c:v>123.6011</c:v>
                </c:pt>
                <c:pt idx="815">
                  <c:v>123.5151</c:v>
                </c:pt>
                <c:pt idx="816">
                  <c:v>123.4324</c:v>
                </c:pt>
                <c:pt idx="817">
                  <c:v>123.15560000000001</c:v>
                </c:pt>
                <c:pt idx="818">
                  <c:v>123.42019999999999</c:v>
                </c:pt>
                <c:pt idx="819">
                  <c:v>123.1079</c:v>
                </c:pt>
                <c:pt idx="820">
                  <c:v>123.15519999999999</c:v>
                </c:pt>
                <c:pt idx="821">
                  <c:v>123.04430000000001</c:v>
                </c:pt>
                <c:pt idx="822">
                  <c:v>123.1686</c:v>
                </c:pt>
                <c:pt idx="823">
                  <c:v>123.1705</c:v>
                </c:pt>
                <c:pt idx="824">
                  <c:v>122.8802</c:v>
                </c:pt>
                <c:pt idx="825">
                  <c:v>122.8064</c:v>
                </c:pt>
                <c:pt idx="826">
                  <c:v>122.4808</c:v>
                </c:pt>
                <c:pt idx="827">
                  <c:v>122.47499999999999</c:v>
                </c:pt>
                <c:pt idx="828">
                  <c:v>122.1511</c:v>
                </c:pt>
                <c:pt idx="829">
                  <c:v>122.134</c:v>
                </c:pt>
                <c:pt idx="830">
                  <c:v>122.18429999999999</c:v>
                </c:pt>
                <c:pt idx="831">
                  <c:v>122.1844</c:v>
                </c:pt>
                <c:pt idx="832">
                  <c:v>122.7291</c:v>
                </c:pt>
                <c:pt idx="833">
                  <c:v>123.13720000000001</c:v>
                </c:pt>
                <c:pt idx="834">
                  <c:v>123.5823</c:v>
                </c:pt>
                <c:pt idx="835">
                  <c:v>123.5334</c:v>
                </c:pt>
                <c:pt idx="836">
                  <c:v>123.8745</c:v>
                </c:pt>
                <c:pt idx="837">
                  <c:v>123.70310000000001</c:v>
                </c:pt>
                <c:pt idx="838">
                  <c:v>124.0641</c:v>
                </c:pt>
                <c:pt idx="839">
                  <c:v>123.58540000000001</c:v>
                </c:pt>
                <c:pt idx="840">
                  <c:v>123.2497</c:v>
                </c:pt>
                <c:pt idx="841">
                  <c:v>123.1742</c:v>
                </c:pt>
                <c:pt idx="842">
                  <c:v>123.0312</c:v>
                </c:pt>
                <c:pt idx="843">
                  <c:v>122.8938</c:v>
                </c:pt>
                <c:pt idx="844">
                  <c:v>122.3574</c:v>
                </c:pt>
                <c:pt idx="845">
                  <c:v>122.39660000000001</c:v>
                </c:pt>
                <c:pt idx="846">
                  <c:v>122.79989999999999</c:v>
                </c:pt>
                <c:pt idx="847">
                  <c:v>122.8466</c:v>
                </c:pt>
                <c:pt idx="848">
                  <c:v>122.9808</c:v>
                </c:pt>
                <c:pt idx="849">
                  <c:v>123.4224</c:v>
                </c:pt>
                <c:pt idx="850">
                  <c:v>123.0031</c:v>
                </c:pt>
                <c:pt idx="851">
                  <c:v>122.9435</c:v>
                </c:pt>
                <c:pt idx="852">
                  <c:v>122.36969999999999</c:v>
                </c:pt>
                <c:pt idx="853">
                  <c:v>122.4854</c:v>
                </c:pt>
                <c:pt idx="854">
                  <c:v>122.2736</c:v>
                </c:pt>
                <c:pt idx="855">
                  <c:v>122.14530000000001</c:v>
                </c:pt>
                <c:pt idx="856">
                  <c:v>121.8853</c:v>
                </c:pt>
                <c:pt idx="857">
                  <c:v>121.4301</c:v>
                </c:pt>
                <c:pt idx="858">
                  <c:v>121.54859999999999</c:v>
                </c:pt>
                <c:pt idx="859">
                  <c:v>121.8404</c:v>
                </c:pt>
                <c:pt idx="860">
                  <c:v>121.38420000000001</c:v>
                </c:pt>
                <c:pt idx="861">
                  <c:v>121.4427</c:v>
                </c:pt>
                <c:pt idx="862">
                  <c:v>121.1114</c:v>
                </c:pt>
                <c:pt idx="863">
                  <c:v>121.2405</c:v>
                </c:pt>
                <c:pt idx="864">
                  <c:v>121.2101</c:v>
                </c:pt>
                <c:pt idx="865">
                  <c:v>120.8811</c:v>
                </c:pt>
                <c:pt idx="866">
                  <c:v>120.0718</c:v>
                </c:pt>
                <c:pt idx="867">
                  <c:v>119.5552</c:v>
                </c:pt>
                <c:pt idx="868">
                  <c:v>119.68819999999999</c:v>
                </c:pt>
                <c:pt idx="869">
                  <c:v>119.37009999999999</c:v>
                </c:pt>
                <c:pt idx="870">
                  <c:v>118.96680000000001</c:v>
                </c:pt>
                <c:pt idx="871">
                  <c:v>118.71040000000001</c:v>
                </c:pt>
                <c:pt idx="872">
                  <c:v>118.2591</c:v>
                </c:pt>
                <c:pt idx="873">
                  <c:v>118.1027</c:v>
                </c:pt>
                <c:pt idx="874">
                  <c:v>117.87309999999999</c:v>
                </c:pt>
                <c:pt idx="875">
                  <c:v>117.95910000000001</c:v>
                </c:pt>
                <c:pt idx="876">
                  <c:v>117.75020000000001</c:v>
                </c:pt>
                <c:pt idx="877">
                  <c:v>117.9034</c:v>
                </c:pt>
                <c:pt idx="878">
                  <c:v>117.76479999999999</c:v>
                </c:pt>
                <c:pt idx="879">
                  <c:v>117.36239999999999</c:v>
                </c:pt>
                <c:pt idx="880">
                  <c:v>117.0826</c:v>
                </c:pt>
                <c:pt idx="881">
                  <c:v>117.1198</c:v>
                </c:pt>
                <c:pt idx="882">
                  <c:v>117.3691</c:v>
                </c:pt>
                <c:pt idx="883">
                  <c:v>117.21120000000001</c:v>
                </c:pt>
                <c:pt idx="884">
                  <c:v>117.31619999999999</c:v>
                </c:pt>
                <c:pt idx="885">
                  <c:v>117.2423</c:v>
                </c:pt>
                <c:pt idx="886">
                  <c:v>117.9586</c:v>
                </c:pt>
                <c:pt idx="887">
                  <c:v>117.4057</c:v>
                </c:pt>
                <c:pt idx="888">
                  <c:v>117.66</c:v>
                </c:pt>
                <c:pt idx="889">
                  <c:v>117.4089</c:v>
                </c:pt>
                <c:pt idx="890">
                  <c:v>117.7146</c:v>
                </c:pt>
                <c:pt idx="891">
                  <c:v>117.4173</c:v>
                </c:pt>
                <c:pt idx="892">
                  <c:v>116.8028</c:v>
                </c:pt>
                <c:pt idx="893">
                  <c:v>117.45950000000001</c:v>
                </c:pt>
                <c:pt idx="894">
                  <c:v>117.62569999999999</c:v>
                </c:pt>
                <c:pt idx="895">
                  <c:v>117.7743</c:v>
                </c:pt>
                <c:pt idx="896">
                  <c:v>117.2351</c:v>
                </c:pt>
                <c:pt idx="897">
                  <c:v>117.1151</c:v>
                </c:pt>
                <c:pt idx="898">
                  <c:v>116.7715</c:v>
                </c:pt>
                <c:pt idx="899">
                  <c:v>116.59529999999999</c:v>
                </c:pt>
                <c:pt idx="900">
                  <c:v>116.68340000000001</c:v>
                </c:pt>
                <c:pt idx="901">
                  <c:v>117.03100000000001</c:v>
                </c:pt>
                <c:pt idx="902">
                  <c:v>117.30889999999999</c:v>
                </c:pt>
                <c:pt idx="903">
                  <c:v>117.4997</c:v>
                </c:pt>
                <c:pt idx="904">
                  <c:v>117.5253</c:v>
                </c:pt>
                <c:pt idx="905">
                  <c:v>117.8289</c:v>
                </c:pt>
                <c:pt idx="906">
                  <c:v>117.142</c:v>
                </c:pt>
                <c:pt idx="907">
                  <c:v>117.96080000000001</c:v>
                </c:pt>
                <c:pt idx="908">
                  <c:v>118.0095</c:v>
                </c:pt>
                <c:pt idx="909">
                  <c:v>117.9496</c:v>
                </c:pt>
                <c:pt idx="910">
                  <c:v>117.55289999999999</c:v>
                </c:pt>
                <c:pt idx="911">
                  <c:v>117.3459</c:v>
                </c:pt>
                <c:pt idx="912">
                  <c:v>117.25530000000001</c:v>
                </c:pt>
                <c:pt idx="913">
                  <c:v>117.3672</c:v>
                </c:pt>
                <c:pt idx="914">
                  <c:v>117.8523</c:v>
                </c:pt>
                <c:pt idx="915">
                  <c:v>118.6383</c:v>
                </c:pt>
                <c:pt idx="916">
                  <c:v>118.4237</c:v>
                </c:pt>
                <c:pt idx="917">
                  <c:v>118.3313</c:v>
                </c:pt>
                <c:pt idx="918">
                  <c:v>118.43810000000001</c:v>
                </c:pt>
                <c:pt idx="919">
                  <c:v>118.34220000000001</c:v>
                </c:pt>
                <c:pt idx="920">
                  <c:v>118.8766</c:v>
                </c:pt>
                <c:pt idx="921">
                  <c:v>118.9605</c:v>
                </c:pt>
                <c:pt idx="922">
                  <c:v>119.252</c:v>
                </c:pt>
                <c:pt idx="923">
                  <c:v>119.3382</c:v>
                </c:pt>
                <c:pt idx="924">
                  <c:v>118.9696</c:v>
                </c:pt>
                <c:pt idx="925">
                  <c:v>119.26220000000001</c:v>
                </c:pt>
                <c:pt idx="926">
                  <c:v>118.7543</c:v>
                </c:pt>
                <c:pt idx="927">
                  <c:v>118.8201</c:v>
                </c:pt>
                <c:pt idx="928">
                  <c:v>118.3626</c:v>
                </c:pt>
                <c:pt idx="929">
                  <c:v>118.4221</c:v>
                </c:pt>
                <c:pt idx="930">
                  <c:v>118.64060000000001</c:v>
                </c:pt>
                <c:pt idx="931">
                  <c:v>119.21850000000001</c:v>
                </c:pt>
                <c:pt idx="932">
                  <c:v>119.8039</c:v>
                </c:pt>
                <c:pt idx="933">
                  <c:v>119.6309</c:v>
                </c:pt>
                <c:pt idx="934">
                  <c:v>119.7034</c:v>
                </c:pt>
                <c:pt idx="935">
                  <c:v>119.6909</c:v>
                </c:pt>
                <c:pt idx="936">
                  <c:v>119.7084</c:v>
                </c:pt>
                <c:pt idx="937">
                  <c:v>119.1765</c:v>
                </c:pt>
                <c:pt idx="938">
                  <c:v>119.3472</c:v>
                </c:pt>
                <c:pt idx="939">
                  <c:v>119.11620000000001</c:v>
                </c:pt>
                <c:pt idx="940">
                  <c:v>119.3049</c:v>
                </c:pt>
                <c:pt idx="941">
                  <c:v>119.324</c:v>
                </c:pt>
                <c:pt idx="942">
                  <c:v>119.5633</c:v>
                </c:pt>
                <c:pt idx="943">
                  <c:v>119.5123</c:v>
                </c:pt>
                <c:pt idx="944">
                  <c:v>119.892</c:v>
                </c:pt>
                <c:pt idx="945">
                  <c:v>120.1366</c:v>
                </c:pt>
                <c:pt idx="946">
                  <c:v>120.0633</c:v>
                </c:pt>
                <c:pt idx="947">
                  <c:v>120.3839</c:v>
                </c:pt>
                <c:pt idx="948">
                  <c:v>120.7051</c:v>
                </c:pt>
                <c:pt idx="949">
                  <c:v>120.5111</c:v>
                </c:pt>
                <c:pt idx="950">
                  <c:v>120.50539999999999</c:v>
                </c:pt>
                <c:pt idx="951">
                  <c:v>120.65819999999999</c:v>
                </c:pt>
                <c:pt idx="952">
                  <c:v>120.6134</c:v>
                </c:pt>
                <c:pt idx="953">
                  <c:v>120.18219999999999</c:v>
                </c:pt>
                <c:pt idx="954">
                  <c:v>119.8847</c:v>
                </c:pt>
                <c:pt idx="955">
                  <c:v>120.4342</c:v>
                </c:pt>
                <c:pt idx="956">
                  <c:v>120.2666</c:v>
                </c:pt>
                <c:pt idx="957">
                  <c:v>119.995</c:v>
                </c:pt>
                <c:pt idx="958">
                  <c:v>119.4727</c:v>
                </c:pt>
                <c:pt idx="959">
                  <c:v>119.377</c:v>
                </c:pt>
                <c:pt idx="960">
                  <c:v>119.2282</c:v>
                </c:pt>
                <c:pt idx="961">
                  <c:v>119.1947</c:v>
                </c:pt>
                <c:pt idx="962">
                  <c:v>119.2996</c:v>
                </c:pt>
                <c:pt idx="963">
                  <c:v>118.9057</c:v>
                </c:pt>
                <c:pt idx="964">
                  <c:v>118.9532</c:v>
                </c:pt>
                <c:pt idx="965">
                  <c:v>119.12350000000001</c:v>
                </c:pt>
                <c:pt idx="966">
                  <c:v>118.8814</c:v>
                </c:pt>
                <c:pt idx="967">
                  <c:v>118.69410000000001</c:v>
                </c:pt>
                <c:pt idx="968">
                  <c:v>117.9538</c:v>
                </c:pt>
                <c:pt idx="969">
                  <c:v>117.1957</c:v>
                </c:pt>
                <c:pt idx="970">
                  <c:v>117.10590000000001</c:v>
                </c:pt>
                <c:pt idx="971">
                  <c:v>117.1439</c:v>
                </c:pt>
                <c:pt idx="972">
                  <c:v>117.0774</c:v>
                </c:pt>
                <c:pt idx="973">
                  <c:v>117.2938</c:v>
                </c:pt>
                <c:pt idx="974">
                  <c:v>117.0973</c:v>
                </c:pt>
                <c:pt idx="975">
                  <c:v>116.87439999999999</c:v>
                </c:pt>
                <c:pt idx="976">
                  <c:v>116.5351</c:v>
                </c:pt>
                <c:pt idx="977">
                  <c:v>116.4978</c:v>
                </c:pt>
                <c:pt idx="978">
                  <c:v>116.9499</c:v>
                </c:pt>
                <c:pt idx="979">
                  <c:v>116.6224</c:v>
                </c:pt>
                <c:pt idx="980">
                  <c:v>116.2803</c:v>
                </c:pt>
                <c:pt idx="981">
                  <c:v>116.2012</c:v>
                </c:pt>
                <c:pt idx="982">
                  <c:v>116.4402</c:v>
                </c:pt>
                <c:pt idx="983">
                  <c:v>115.73909999999999</c:v>
                </c:pt>
                <c:pt idx="984">
                  <c:v>115.9392</c:v>
                </c:pt>
                <c:pt idx="985">
                  <c:v>116.27849999999999</c:v>
                </c:pt>
                <c:pt idx="986">
                  <c:v>116.40989999999999</c:v>
                </c:pt>
                <c:pt idx="987">
                  <c:v>116.2987</c:v>
                </c:pt>
                <c:pt idx="988">
                  <c:v>116.4341</c:v>
                </c:pt>
                <c:pt idx="989">
                  <c:v>116.4451</c:v>
                </c:pt>
                <c:pt idx="990">
                  <c:v>116.2854</c:v>
                </c:pt>
                <c:pt idx="991">
                  <c:v>115.76479999999999</c:v>
                </c:pt>
                <c:pt idx="992">
                  <c:v>115.92100000000001</c:v>
                </c:pt>
                <c:pt idx="993">
                  <c:v>115.7418</c:v>
                </c:pt>
                <c:pt idx="994">
                  <c:v>115.80329999999999</c:v>
                </c:pt>
                <c:pt idx="995">
                  <c:v>115.9042</c:v>
                </c:pt>
                <c:pt idx="996">
                  <c:v>115.9171</c:v>
                </c:pt>
                <c:pt idx="997">
                  <c:v>115.76090000000001</c:v>
                </c:pt>
                <c:pt idx="998">
                  <c:v>116.3593</c:v>
                </c:pt>
                <c:pt idx="999">
                  <c:v>117.0193</c:v>
                </c:pt>
                <c:pt idx="1000">
                  <c:v>116.7278</c:v>
                </c:pt>
                <c:pt idx="1001">
                  <c:v>116.8058</c:v>
                </c:pt>
                <c:pt idx="1002">
                  <c:v>117.03870000000001</c:v>
                </c:pt>
                <c:pt idx="1003">
                  <c:v>116.515</c:v>
                </c:pt>
                <c:pt idx="1004">
                  <c:v>116.15860000000001</c:v>
                </c:pt>
                <c:pt idx="1005">
                  <c:v>116.38200000000001</c:v>
                </c:pt>
                <c:pt idx="1006">
                  <c:v>115.8669</c:v>
                </c:pt>
                <c:pt idx="1007">
                  <c:v>115.76900000000001</c:v>
                </c:pt>
                <c:pt idx="1008">
                  <c:v>115.73779999999999</c:v>
                </c:pt>
                <c:pt idx="1009">
                  <c:v>116.0505</c:v>
                </c:pt>
                <c:pt idx="1010">
                  <c:v>115.3725</c:v>
                </c:pt>
                <c:pt idx="1011">
                  <c:v>115.47620000000001</c:v>
                </c:pt>
                <c:pt idx="1012">
                  <c:v>115.5292</c:v>
                </c:pt>
                <c:pt idx="1013">
                  <c:v>115.5115</c:v>
                </c:pt>
                <c:pt idx="1014">
                  <c:v>116.31359999999999</c:v>
                </c:pt>
                <c:pt idx="1015">
                  <c:v>116.2205</c:v>
                </c:pt>
                <c:pt idx="1016">
                  <c:v>115.7465</c:v>
                </c:pt>
                <c:pt idx="1017">
                  <c:v>115.4408</c:v>
                </c:pt>
                <c:pt idx="1018">
                  <c:v>115.5241</c:v>
                </c:pt>
                <c:pt idx="1019">
                  <c:v>115.6585</c:v>
                </c:pt>
                <c:pt idx="1020">
                  <c:v>115.1345</c:v>
                </c:pt>
                <c:pt idx="1021">
                  <c:v>114.9456</c:v>
                </c:pt>
                <c:pt idx="1022">
                  <c:v>115.143</c:v>
                </c:pt>
                <c:pt idx="1023">
                  <c:v>114.748</c:v>
                </c:pt>
                <c:pt idx="1024">
                  <c:v>114.4303</c:v>
                </c:pt>
                <c:pt idx="1025">
                  <c:v>114.456</c:v>
                </c:pt>
                <c:pt idx="1026">
                  <c:v>114.6536</c:v>
                </c:pt>
                <c:pt idx="1027">
                  <c:v>114.9751</c:v>
                </c:pt>
                <c:pt idx="1028">
                  <c:v>114.52160000000001</c:v>
                </c:pt>
                <c:pt idx="1029">
                  <c:v>114.50060000000001</c:v>
                </c:pt>
                <c:pt idx="1030">
                  <c:v>114.521</c:v>
                </c:pt>
                <c:pt idx="1031">
                  <c:v>114.4372</c:v>
                </c:pt>
                <c:pt idx="1032">
                  <c:v>114.4986</c:v>
                </c:pt>
                <c:pt idx="1033">
                  <c:v>114.6871</c:v>
                </c:pt>
                <c:pt idx="1034">
                  <c:v>114.5029</c:v>
                </c:pt>
                <c:pt idx="1035">
                  <c:v>114.3993</c:v>
                </c:pt>
                <c:pt idx="1036">
                  <c:v>114.04040000000001</c:v>
                </c:pt>
                <c:pt idx="1037">
                  <c:v>114.0253</c:v>
                </c:pt>
                <c:pt idx="1038">
                  <c:v>113.97069999999999</c:v>
                </c:pt>
                <c:pt idx="1039">
                  <c:v>113.8939</c:v>
                </c:pt>
                <c:pt idx="1040">
                  <c:v>113.66249999999999</c:v>
                </c:pt>
                <c:pt idx="1041">
                  <c:v>113.3492</c:v>
                </c:pt>
                <c:pt idx="1042">
                  <c:v>112.8631</c:v>
                </c:pt>
                <c:pt idx="1043">
                  <c:v>113.1352</c:v>
                </c:pt>
                <c:pt idx="1044">
                  <c:v>112.49209999999999</c:v>
                </c:pt>
                <c:pt idx="1045">
                  <c:v>112.2256</c:v>
                </c:pt>
                <c:pt idx="1046">
                  <c:v>112.4923</c:v>
                </c:pt>
                <c:pt idx="1047">
                  <c:v>112.0172</c:v>
                </c:pt>
                <c:pt idx="1048">
                  <c:v>111.65730000000001</c:v>
                </c:pt>
                <c:pt idx="1049">
                  <c:v>111.68600000000001</c:v>
                </c:pt>
                <c:pt idx="1050">
                  <c:v>111.8736</c:v>
                </c:pt>
                <c:pt idx="1051">
                  <c:v>112.07689999999999</c:v>
                </c:pt>
                <c:pt idx="1052">
                  <c:v>112.64149999999999</c:v>
                </c:pt>
                <c:pt idx="1053">
                  <c:v>113.1297</c:v>
                </c:pt>
                <c:pt idx="1054">
                  <c:v>113.23260000000001</c:v>
                </c:pt>
                <c:pt idx="1055">
                  <c:v>112.6468</c:v>
                </c:pt>
                <c:pt idx="1056">
                  <c:v>112.80159999999999</c:v>
                </c:pt>
                <c:pt idx="1057">
                  <c:v>112.4692</c:v>
                </c:pt>
                <c:pt idx="1058">
                  <c:v>112.8976</c:v>
                </c:pt>
                <c:pt idx="1059">
                  <c:v>113.0389</c:v>
                </c:pt>
                <c:pt idx="1060">
                  <c:v>112.57429999999999</c:v>
                </c:pt>
                <c:pt idx="1061">
                  <c:v>112.81440000000001</c:v>
                </c:pt>
                <c:pt idx="1062">
                  <c:v>113.90349999999999</c:v>
                </c:pt>
                <c:pt idx="1063">
                  <c:v>113.49809999999999</c:v>
                </c:pt>
                <c:pt idx="1064">
                  <c:v>113.6596</c:v>
                </c:pt>
                <c:pt idx="1065">
                  <c:v>113.3674</c:v>
                </c:pt>
                <c:pt idx="1066">
                  <c:v>113.31659999999999</c:v>
                </c:pt>
                <c:pt idx="1067">
                  <c:v>113.3874</c:v>
                </c:pt>
                <c:pt idx="1068">
                  <c:v>113.0552</c:v>
                </c:pt>
                <c:pt idx="1069">
                  <c:v>113.004</c:v>
                </c:pt>
                <c:pt idx="1070">
                  <c:v>112.8479</c:v>
                </c:pt>
                <c:pt idx="1071">
                  <c:v>112.3626</c:v>
                </c:pt>
                <c:pt idx="1072">
                  <c:v>112.31610000000001</c:v>
                </c:pt>
                <c:pt idx="1073">
                  <c:v>112.41630000000001</c:v>
                </c:pt>
                <c:pt idx="1074">
                  <c:v>112.5239</c:v>
                </c:pt>
                <c:pt idx="1075">
                  <c:v>112.0856</c:v>
                </c:pt>
                <c:pt idx="1076">
                  <c:v>112.29900000000001</c:v>
                </c:pt>
                <c:pt idx="1077">
                  <c:v>112.932</c:v>
                </c:pt>
                <c:pt idx="1078">
                  <c:v>113.6849</c:v>
                </c:pt>
                <c:pt idx="1079">
                  <c:v>113.56359999999999</c:v>
                </c:pt>
                <c:pt idx="1080">
                  <c:v>113.23869999999999</c:v>
                </c:pt>
                <c:pt idx="1081">
                  <c:v>113.83459999999999</c:v>
                </c:pt>
                <c:pt idx="1082">
                  <c:v>114.2097</c:v>
                </c:pt>
                <c:pt idx="1083">
                  <c:v>114.12179999999999</c:v>
                </c:pt>
                <c:pt idx="1084">
                  <c:v>113.9457</c:v>
                </c:pt>
                <c:pt idx="1085">
                  <c:v>114.6814</c:v>
                </c:pt>
                <c:pt idx="1086">
                  <c:v>115.18429999999999</c:v>
                </c:pt>
                <c:pt idx="1087">
                  <c:v>114.6609</c:v>
                </c:pt>
                <c:pt idx="1088">
                  <c:v>114.01600000000001</c:v>
                </c:pt>
                <c:pt idx="1089">
                  <c:v>114.242</c:v>
                </c:pt>
                <c:pt idx="1090">
                  <c:v>113.9649</c:v>
                </c:pt>
                <c:pt idx="1091">
                  <c:v>114.6311</c:v>
                </c:pt>
                <c:pt idx="1092">
                  <c:v>114.52509999999999</c:v>
                </c:pt>
                <c:pt idx="1093">
                  <c:v>114.9622</c:v>
                </c:pt>
                <c:pt idx="1094">
                  <c:v>114.6919</c:v>
                </c:pt>
                <c:pt idx="1095">
                  <c:v>114.49850000000001</c:v>
                </c:pt>
                <c:pt idx="1096">
                  <c:v>114.56789999999999</c:v>
                </c:pt>
                <c:pt idx="1097">
                  <c:v>113.80500000000001</c:v>
                </c:pt>
                <c:pt idx="1098">
                  <c:v>114.0261</c:v>
                </c:pt>
                <c:pt idx="1099">
                  <c:v>113.70140000000001</c:v>
                </c:pt>
                <c:pt idx="1100">
                  <c:v>113.8458</c:v>
                </c:pt>
                <c:pt idx="1101">
                  <c:v>114.1407</c:v>
                </c:pt>
                <c:pt idx="1102">
                  <c:v>114.2449</c:v>
                </c:pt>
                <c:pt idx="1103">
                  <c:v>114.2576</c:v>
                </c:pt>
                <c:pt idx="1104">
                  <c:v>114.05029999999999</c:v>
                </c:pt>
                <c:pt idx="1105">
                  <c:v>113.892</c:v>
                </c:pt>
                <c:pt idx="1106">
                  <c:v>113.3873</c:v>
                </c:pt>
                <c:pt idx="1107">
                  <c:v>113.08969999999999</c:v>
                </c:pt>
                <c:pt idx="1108">
                  <c:v>113.8295</c:v>
                </c:pt>
                <c:pt idx="1109">
                  <c:v>114.1636</c:v>
                </c:pt>
                <c:pt idx="1110">
                  <c:v>113.9267</c:v>
                </c:pt>
                <c:pt idx="1111">
                  <c:v>113.7303</c:v>
                </c:pt>
                <c:pt idx="1112">
                  <c:v>114.1722</c:v>
                </c:pt>
                <c:pt idx="1113">
                  <c:v>114.2354</c:v>
                </c:pt>
                <c:pt idx="1114">
                  <c:v>114.28919999999999</c:v>
                </c:pt>
                <c:pt idx="1115">
                  <c:v>114.8314</c:v>
                </c:pt>
                <c:pt idx="1116">
                  <c:v>115.3194</c:v>
                </c:pt>
                <c:pt idx="1117">
                  <c:v>115.5047</c:v>
                </c:pt>
                <c:pt idx="1118">
                  <c:v>115.0438</c:v>
                </c:pt>
                <c:pt idx="1119">
                  <c:v>115.1052</c:v>
                </c:pt>
                <c:pt idx="1120">
                  <c:v>115.57250000000001</c:v>
                </c:pt>
                <c:pt idx="1121">
                  <c:v>116.02200000000001</c:v>
                </c:pt>
                <c:pt idx="1122">
                  <c:v>116.0907</c:v>
                </c:pt>
                <c:pt idx="1123">
                  <c:v>116.18819999999999</c:v>
                </c:pt>
                <c:pt idx="1124">
                  <c:v>115.78440000000001</c:v>
                </c:pt>
                <c:pt idx="1125">
                  <c:v>115.6514</c:v>
                </c:pt>
                <c:pt idx="1126">
                  <c:v>116.2838</c:v>
                </c:pt>
                <c:pt idx="1127">
                  <c:v>116.32769999999999</c:v>
                </c:pt>
                <c:pt idx="1128">
                  <c:v>116.3176</c:v>
                </c:pt>
                <c:pt idx="1129">
                  <c:v>116.49169999999999</c:v>
                </c:pt>
                <c:pt idx="1130">
                  <c:v>115.99460000000001</c:v>
                </c:pt>
                <c:pt idx="1131">
                  <c:v>115.5844</c:v>
                </c:pt>
                <c:pt idx="1132">
                  <c:v>116.05540000000001</c:v>
                </c:pt>
                <c:pt idx="1133">
                  <c:v>117.1904</c:v>
                </c:pt>
                <c:pt idx="1134">
                  <c:v>117.9795</c:v>
                </c:pt>
                <c:pt idx="1135">
                  <c:v>117.87179999999999</c:v>
                </c:pt>
                <c:pt idx="1136">
                  <c:v>117.5701</c:v>
                </c:pt>
                <c:pt idx="1137">
                  <c:v>118.1431</c:v>
                </c:pt>
                <c:pt idx="1138">
                  <c:v>117.8952</c:v>
                </c:pt>
                <c:pt idx="1139">
                  <c:v>117.4049</c:v>
                </c:pt>
                <c:pt idx="1140">
                  <c:v>117.5371</c:v>
                </c:pt>
                <c:pt idx="1141">
                  <c:v>116.9645</c:v>
                </c:pt>
                <c:pt idx="1142">
                  <c:v>117.32510000000001</c:v>
                </c:pt>
                <c:pt idx="1143">
                  <c:v>116.9555</c:v>
                </c:pt>
                <c:pt idx="1144">
                  <c:v>117.0737</c:v>
                </c:pt>
                <c:pt idx="1145">
                  <c:v>116.6495</c:v>
                </c:pt>
                <c:pt idx="1146">
                  <c:v>116.5488</c:v>
                </c:pt>
                <c:pt idx="1147">
                  <c:v>115.7137</c:v>
                </c:pt>
                <c:pt idx="1148">
                  <c:v>115.8104</c:v>
                </c:pt>
                <c:pt idx="1149">
                  <c:v>115.9889</c:v>
                </c:pt>
                <c:pt idx="1150">
                  <c:v>116.0158</c:v>
                </c:pt>
                <c:pt idx="1151">
                  <c:v>115.7843</c:v>
                </c:pt>
                <c:pt idx="1152">
                  <c:v>115.9883</c:v>
                </c:pt>
                <c:pt idx="1153">
                  <c:v>115.72329999999999</c:v>
                </c:pt>
                <c:pt idx="1154">
                  <c:v>115.1632</c:v>
                </c:pt>
                <c:pt idx="1155">
                  <c:v>115.29640000000001</c:v>
                </c:pt>
                <c:pt idx="1156">
                  <c:v>115.8047</c:v>
                </c:pt>
                <c:pt idx="1157">
                  <c:v>115.7619</c:v>
                </c:pt>
                <c:pt idx="1158">
                  <c:v>116.3202</c:v>
                </c:pt>
                <c:pt idx="1159">
                  <c:v>116.45140000000001</c:v>
                </c:pt>
                <c:pt idx="1160">
                  <c:v>116.0843</c:v>
                </c:pt>
                <c:pt idx="1161">
                  <c:v>116.511</c:v>
                </c:pt>
                <c:pt idx="1162">
                  <c:v>116.26479999999999</c:v>
                </c:pt>
                <c:pt idx="1163">
                  <c:v>115.85129999999999</c:v>
                </c:pt>
                <c:pt idx="1164">
                  <c:v>115.8249</c:v>
                </c:pt>
                <c:pt idx="1165">
                  <c:v>115.93</c:v>
                </c:pt>
                <c:pt idx="1166">
                  <c:v>115.9528</c:v>
                </c:pt>
                <c:pt idx="1167">
                  <c:v>115.1973</c:v>
                </c:pt>
                <c:pt idx="1168">
                  <c:v>115.4084</c:v>
                </c:pt>
                <c:pt idx="1169">
                  <c:v>115.3835</c:v>
                </c:pt>
                <c:pt idx="1170">
                  <c:v>115.77760000000001</c:v>
                </c:pt>
                <c:pt idx="1171">
                  <c:v>115.71939999999999</c:v>
                </c:pt>
                <c:pt idx="1172">
                  <c:v>115.37909999999999</c:v>
                </c:pt>
                <c:pt idx="1173">
                  <c:v>114.87990000000001</c:v>
                </c:pt>
                <c:pt idx="1174">
                  <c:v>114.907</c:v>
                </c:pt>
                <c:pt idx="1175">
                  <c:v>114.9744</c:v>
                </c:pt>
                <c:pt idx="1176">
                  <c:v>114.47580000000001</c:v>
                </c:pt>
                <c:pt idx="1177">
                  <c:v>114.53360000000001</c:v>
                </c:pt>
                <c:pt idx="1178">
                  <c:v>114.512</c:v>
                </c:pt>
                <c:pt idx="1179">
                  <c:v>114.373</c:v>
                </c:pt>
                <c:pt idx="1180">
                  <c:v>114.88200000000001</c:v>
                </c:pt>
                <c:pt idx="1181">
                  <c:v>114.61799999999999</c:v>
                </c:pt>
                <c:pt idx="1182">
                  <c:v>114.79519999999999</c:v>
                </c:pt>
                <c:pt idx="1183">
                  <c:v>114.2171</c:v>
                </c:pt>
                <c:pt idx="1184">
                  <c:v>114.0801</c:v>
                </c:pt>
                <c:pt idx="1185">
                  <c:v>114.3357</c:v>
                </c:pt>
                <c:pt idx="1186">
                  <c:v>115.22669999999999</c:v>
                </c:pt>
                <c:pt idx="1187">
                  <c:v>114.8994</c:v>
                </c:pt>
                <c:pt idx="1188">
                  <c:v>115.4706</c:v>
                </c:pt>
                <c:pt idx="1189">
                  <c:v>115.6495</c:v>
                </c:pt>
                <c:pt idx="1190">
                  <c:v>116.0707</c:v>
                </c:pt>
                <c:pt idx="1191">
                  <c:v>116.07729999999999</c:v>
                </c:pt>
                <c:pt idx="1192">
                  <c:v>115.94159999999999</c:v>
                </c:pt>
                <c:pt idx="1193">
                  <c:v>115.961</c:v>
                </c:pt>
                <c:pt idx="1194">
                  <c:v>115.9252</c:v>
                </c:pt>
                <c:pt idx="1195">
                  <c:v>115.663</c:v>
                </c:pt>
                <c:pt idx="1196">
                  <c:v>115.76260000000001</c:v>
                </c:pt>
                <c:pt idx="1197">
                  <c:v>115.81659999999999</c:v>
                </c:pt>
                <c:pt idx="1198">
                  <c:v>114.9659</c:v>
                </c:pt>
                <c:pt idx="1199">
                  <c:v>115.06910000000001</c:v>
                </c:pt>
                <c:pt idx="1200">
                  <c:v>114.9727</c:v>
                </c:pt>
                <c:pt idx="1201">
                  <c:v>115.4003</c:v>
                </c:pt>
                <c:pt idx="1202">
                  <c:v>115.587</c:v>
                </c:pt>
                <c:pt idx="1203">
                  <c:v>114.8385</c:v>
                </c:pt>
                <c:pt idx="1204">
                  <c:v>114.8395</c:v>
                </c:pt>
                <c:pt idx="1205">
                  <c:v>114.7548</c:v>
                </c:pt>
                <c:pt idx="1206">
                  <c:v>114.7903</c:v>
                </c:pt>
                <c:pt idx="1207">
                  <c:v>114.36660000000001</c:v>
                </c:pt>
                <c:pt idx="1208">
                  <c:v>114.4853</c:v>
                </c:pt>
                <c:pt idx="1209">
                  <c:v>114.93340000000001</c:v>
                </c:pt>
                <c:pt idx="1210">
                  <c:v>115.1972</c:v>
                </c:pt>
                <c:pt idx="1211">
                  <c:v>115.29649999999999</c:v>
                </c:pt>
                <c:pt idx="1212">
                  <c:v>115.34480000000001</c:v>
                </c:pt>
                <c:pt idx="1213">
                  <c:v>115.4212</c:v>
                </c:pt>
                <c:pt idx="1214">
                  <c:v>115.55410000000001</c:v>
                </c:pt>
                <c:pt idx="1215">
                  <c:v>115.07389999999999</c:v>
                </c:pt>
                <c:pt idx="1216">
                  <c:v>115.0489</c:v>
                </c:pt>
                <c:pt idx="1217">
                  <c:v>115.0368</c:v>
                </c:pt>
                <c:pt idx="1218">
                  <c:v>115.45350000000001</c:v>
                </c:pt>
                <c:pt idx="1219">
                  <c:v>115.3677</c:v>
                </c:pt>
                <c:pt idx="1220">
                  <c:v>115.1191</c:v>
                </c:pt>
                <c:pt idx="1221">
                  <c:v>114.9365</c:v>
                </c:pt>
                <c:pt idx="1222">
                  <c:v>114.89400000000001</c:v>
                </c:pt>
                <c:pt idx="1223">
                  <c:v>114.6571</c:v>
                </c:pt>
                <c:pt idx="1224">
                  <c:v>114.9385</c:v>
                </c:pt>
                <c:pt idx="1225">
                  <c:v>114.664</c:v>
                </c:pt>
                <c:pt idx="1226">
                  <c:v>115.12730000000001</c:v>
                </c:pt>
                <c:pt idx="1227">
                  <c:v>114.8058</c:v>
                </c:pt>
                <c:pt idx="1228">
                  <c:v>114.9166</c:v>
                </c:pt>
                <c:pt idx="1229">
                  <c:v>114.80759999999999</c:v>
                </c:pt>
                <c:pt idx="1230">
                  <c:v>114.51260000000001</c:v>
                </c:pt>
                <c:pt idx="1231">
                  <c:v>114.45359999999999</c:v>
                </c:pt>
                <c:pt idx="1232">
                  <c:v>114.3087</c:v>
                </c:pt>
                <c:pt idx="1233">
                  <c:v>114.4011</c:v>
                </c:pt>
                <c:pt idx="1234">
                  <c:v>114.3466</c:v>
                </c:pt>
                <c:pt idx="1235">
                  <c:v>114.40009999999999</c:v>
                </c:pt>
                <c:pt idx="1236">
                  <c:v>114.3283</c:v>
                </c:pt>
                <c:pt idx="1237">
                  <c:v>113.8051</c:v>
                </c:pt>
                <c:pt idx="1238">
                  <c:v>113.7672</c:v>
                </c:pt>
                <c:pt idx="1239">
                  <c:v>114.28489999999999</c:v>
                </c:pt>
                <c:pt idx="1240">
                  <c:v>114.0133</c:v>
                </c:pt>
                <c:pt idx="1241">
                  <c:v>114.0219</c:v>
                </c:pt>
                <c:pt idx="1242">
                  <c:v>113.99469999999999</c:v>
                </c:pt>
                <c:pt idx="1243">
                  <c:v>113.2884</c:v>
                </c:pt>
                <c:pt idx="1244">
                  <c:v>113.4325</c:v>
                </c:pt>
                <c:pt idx="1245">
                  <c:v>113.7009</c:v>
                </c:pt>
                <c:pt idx="1246">
                  <c:v>113.94119999999999</c:v>
                </c:pt>
                <c:pt idx="1247">
                  <c:v>113.5132</c:v>
                </c:pt>
                <c:pt idx="1248">
                  <c:v>113.3652</c:v>
                </c:pt>
                <c:pt idx="1249">
                  <c:v>113.4004</c:v>
                </c:pt>
                <c:pt idx="1250">
                  <c:v>113.26690000000001</c:v>
                </c:pt>
                <c:pt idx="1251">
                  <c:v>112.7869</c:v>
                </c:pt>
                <c:pt idx="1252">
                  <c:v>112.6575</c:v>
                </c:pt>
                <c:pt idx="1253">
                  <c:v>112.4913</c:v>
                </c:pt>
                <c:pt idx="1254">
                  <c:v>111.93049999999999</c:v>
                </c:pt>
                <c:pt idx="1255">
                  <c:v>111.96120000000001</c:v>
                </c:pt>
                <c:pt idx="1256">
                  <c:v>112.02809999999999</c:v>
                </c:pt>
                <c:pt idx="1257">
                  <c:v>111.8314</c:v>
                </c:pt>
                <c:pt idx="1258">
                  <c:v>111.8279</c:v>
                </c:pt>
                <c:pt idx="1259">
                  <c:v>111.9151</c:v>
                </c:pt>
                <c:pt idx="1260">
                  <c:v>111.9413</c:v>
                </c:pt>
                <c:pt idx="1261">
                  <c:v>111.44029999999999</c:v>
                </c:pt>
                <c:pt idx="1262">
                  <c:v>111.04</c:v>
                </c:pt>
                <c:pt idx="1263">
                  <c:v>110.72029999999999</c:v>
                </c:pt>
                <c:pt idx="1264">
                  <c:v>110.5879</c:v>
                </c:pt>
                <c:pt idx="1265">
                  <c:v>110.6564</c:v>
                </c:pt>
                <c:pt idx="1266">
                  <c:v>110.94589999999999</c:v>
                </c:pt>
                <c:pt idx="1267">
                  <c:v>110.69459999999999</c:v>
                </c:pt>
                <c:pt idx="1268">
                  <c:v>110.40949999999999</c:v>
                </c:pt>
                <c:pt idx="1269">
                  <c:v>110.5522</c:v>
                </c:pt>
                <c:pt idx="1270">
                  <c:v>110.26900000000001</c:v>
                </c:pt>
                <c:pt idx="1271">
                  <c:v>109.8729</c:v>
                </c:pt>
                <c:pt idx="1272">
                  <c:v>110.21380000000001</c:v>
                </c:pt>
                <c:pt idx="1273">
                  <c:v>109.65389999999999</c:v>
                </c:pt>
                <c:pt idx="1274">
                  <c:v>109.6031</c:v>
                </c:pt>
                <c:pt idx="1275">
                  <c:v>109.48699999999999</c:v>
                </c:pt>
                <c:pt idx="1276">
                  <c:v>109.0883</c:v>
                </c:pt>
                <c:pt idx="1277">
                  <c:v>109.37260000000001</c:v>
                </c:pt>
                <c:pt idx="1278">
                  <c:v>108.5633</c:v>
                </c:pt>
                <c:pt idx="1279">
                  <c:v>108.7285</c:v>
                </c:pt>
                <c:pt idx="1280">
                  <c:v>108.85599999999999</c:v>
                </c:pt>
                <c:pt idx="1281">
                  <c:v>108.4616</c:v>
                </c:pt>
                <c:pt idx="1282">
                  <c:v>108.64830000000001</c:v>
                </c:pt>
                <c:pt idx="1283">
                  <c:v>108.4044</c:v>
                </c:pt>
                <c:pt idx="1284">
                  <c:v>108.3751</c:v>
                </c:pt>
                <c:pt idx="1285">
                  <c:v>108.5354</c:v>
                </c:pt>
                <c:pt idx="1286">
                  <c:v>109.6571</c:v>
                </c:pt>
                <c:pt idx="1287">
                  <c:v>109.7107</c:v>
                </c:pt>
                <c:pt idx="1288">
                  <c:v>110.0463</c:v>
                </c:pt>
                <c:pt idx="1289">
                  <c:v>109.6499</c:v>
                </c:pt>
                <c:pt idx="1290">
                  <c:v>109.9451</c:v>
                </c:pt>
                <c:pt idx="1291">
                  <c:v>109.068</c:v>
                </c:pt>
                <c:pt idx="1292">
                  <c:v>109.6032</c:v>
                </c:pt>
                <c:pt idx="1293">
                  <c:v>109.4153</c:v>
                </c:pt>
                <c:pt idx="1294">
                  <c:v>109.0911</c:v>
                </c:pt>
                <c:pt idx="1295">
                  <c:v>109.2118</c:v>
                </c:pt>
                <c:pt idx="1296">
                  <c:v>109.38939999999999</c:v>
                </c:pt>
                <c:pt idx="1297">
                  <c:v>109.03019999999999</c:v>
                </c:pt>
                <c:pt idx="1298">
                  <c:v>108.8099</c:v>
                </c:pt>
                <c:pt idx="1299">
                  <c:v>108.3407</c:v>
                </c:pt>
                <c:pt idx="1300">
                  <c:v>108.46259999999999</c:v>
                </c:pt>
                <c:pt idx="1301">
                  <c:v>108.7394</c:v>
                </c:pt>
                <c:pt idx="1302">
                  <c:v>108.2552</c:v>
                </c:pt>
                <c:pt idx="1303">
                  <c:v>108.191</c:v>
                </c:pt>
                <c:pt idx="1304">
                  <c:v>108.5458</c:v>
                </c:pt>
                <c:pt idx="1305">
                  <c:v>109.45310000000001</c:v>
                </c:pt>
                <c:pt idx="1306">
                  <c:v>109.4499</c:v>
                </c:pt>
                <c:pt idx="1307">
                  <c:v>110.1326</c:v>
                </c:pt>
                <c:pt idx="1308">
                  <c:v>110.2158</c:v>
                </c:pt>
                <c:pt idx="1309">
                  <c:v>109.7606</c:v>
                </c:pt>
                <c:pt idx="1310">
                  <c:v>109.39530000000001</c:v>
                </c:pt>
                <c:pt idx="1311">
                  <c:v>108.67189999999999</c:v>
                </c:pt>
                <c:pt idx="1312">
                  <c:v>108.86150000000001</c:v>
                </c:pt>
                <c:pt idx="1313">
                  <c:v>109.46429999999999</c:v>
                </c:pt>
                <c:pt idx="1314">
                  <c:v>109.4601</c:v>
                </c:pt>
                <c:pt idx="1315">
                  <c:v>109.58929999999999</c:v>
                </c:pt>
                <c:pt idx="1316">
                  <c:v>109.619</c:v>
                </c:pt>
                <c:pt idx="1317">
                  <c:v>109.9979</c:v>
                </c:pt>
                <c:pt idx="1318">
                  <c:v>109.574</c:v>
                </c:pt>
                <c:pt idx="1319">
                  <c:v>109.56910000000001</c:v>
                </c:pt>
                <c:pt idx="1320">
                  <c:v>110.20359999999999</c:v>
                </c:pt>
                <c:pt idx="1321">
                  <c:v>109.5996</c:v>
                </c:pt>
                <c:pt idx="1322">
                  <c:v>109.82689999999999</c:v>
                </c:pt>
                <c:pt idx="1323">
                  <c:v>109.8583</c:v>
                </c:pt>
                <c:pt idx="1324">
                  <c:v>109.7296</c:v>
                </c:pt>
                <c:pt idx="1325">
                  <c:v>109.8424</c:v>
                </c:pt>
                <c:pt idx="1326">
                  <c:v>109.8276</c:v>
                </c:pt>
                <c:pt idx="1327">
                  <c:v>109.976</c:v>
                </c:pt>
                <c:pt idx="1328">
                  <c:v>109.9686</c:v>
                </c:pt>
                <c:pt idx="1329">
                  <c:v>110.5872</c:v>
                </c:pt>
                <c:pt idx="1330">
                  <c:v>110.6966</c:v>
                </c:pt>
                <c:pt idx="1331">
                  <c:v>110.7051</c:v>
                </c:pt>
                <c:pt idx="1332">
                  <c:v>110.3069</c:v>
                </c:pt>
                <c:pt idx="1333">
                  <c:v>110.2577</c:v>
                </c:pt>
                <c:pt idx="1334">
                  <c:v>109.7345</c:v>
                </c:pt>
                <c:pt idx="1335">
                  <c:v>109.6683</c:v>
                </c:pt>
                <c:pt idx="1336">
                  <c:v>109.9774</c:v>
                </c:pt>
                <c:pt idx="1337">
                  <c:v>109.527</c:v>
                </c:pt>
                <c:pt idx="1338">
                  <c:v>109.47150000000001</c:v>
                </c:pt>
                <c:pt idx="1339">
                  <c:v>109.5552</c:v>
                </c:pt>
                <c:pt idx="1340">
                  <c:v>108.8531</c:v>
                </c:pt>
                <c:pt idx="1341">
                  <c:v>109.17740000000001</c:v>
                </c:pt>
                <c:pt idx="1342">
                  <c:v>109.3356</c:v>
                </c:pt>
                <c:pt idx="1343">
                  <c:v>109.29770000000001</c:v>
                </c:pt>
                <c:pt idx="1344">
                  <c:v>108.7617</c:v>
                </c:pt>
                <c:pt idx="1345">
                  <c:v>109.1724</c:v>
                </c:pt>
                <c:pt idx="1346">
                  <c:v>109.3301</c:v>
                </c:pt>
                <c:pt idx="1347">
                  <c:v>109.5838</c:v>
                </c:pt>
                <c:pt idx="1348">
                  <c:v>108.9974</c:v>
                </c:pt>
                <c:pt idx="1349">
                  <c:v>109.0907</c:v>
                </c:pt>
                <c:pt idx="1350">
                  <c:v>108.5219</c:v>
                </c:pt>
                <c:pt idx="1351">
                  <c:v>108.2878</c:v>
                </c:pt>
                <c:pt idx="1352">
                  <c:v>108.2753</c:v>
                </c:pt>
                <c:pt idx="1353">
                  <c:v>108.0703</c:v>
                </c:pt>
                <c:pt idx="1354">
                  <c:v>108.69370000000001</c:v>
                </c:pt>
                <c:pt idx="1355">
                  <c:v>108.7863</c:v>
                </c:pt>
                <c:pt idx="1356">
                  <c:v>108.4388</c:v>
                </c:pt>
                <c:pt idx="1357">
                  <c:v>108.5609</c:v>
                </c:pt>
                <c:pt idx="1358">
                  <c:v>108.6575</c:v>
                </c:pt>
                <c:pt idx="1359">
                  <c:v>109.24299999999999</c:v>
                </c:pt>
                <c:pt idx="1360">
                  <c:v>108.9716</c:v>
                </c:pt>
                <c:pt idx="1361">
                  <c:v>109.78870000000001</c:v>
                </c:pt>
                <c:pt idx="1362">
                  <c:v>110.0116</c:v>
                </c:pt>
                <c:pt idx="1363">
                  <c:v>110.08320000000001</c:v>
                </c:pt>
                <c:pt idx="1364">
                  <c:v>110.5264</c:v>
                </c:pt>
                <c:pt idx="1365">
                  <c:v>110.3021</c:v>
                </c:pt>
                <c:pt idx="1366">
                  <c:v>110.1511</c:v>
                </c:pt>
                <c:pt idx="1367">
                  <c:v>109.8561</c:v>
                </c:pt>
                <c:pt idx="1368">
                  <c:v>110.1151</c:v>
                </c:pt>
                <c:pt idx="1369">
                  <c:v>110.4691</c:v>
                </c:pt>
                <c:pt idx="1370">
                  <c:v>110.4453</c:v>
                </c:pt>
                <c:pt idx="1371">
                  <c:v>110.4173</c:v>
                </c:pt>
                <c:pt idx="1372">
                  <c:v>110.2268</c:v>
                </c:pt>
                <c:pt idx="1373">
                  <c:v>110.2102</c:v>
                </c:pt>
                <c:pt idx="1374">
                  <c:v>110.07250000000001</c:v>
                </c:pt>
                <c:pt idx="1375">
                  <c:v>110.49</c:v>
                </c:pt>
                <c:pt idx="1376">
                  <c:v>110.07129999999999</c:v>
                </c:pt>
                <c:pt idx="1377">
                  <c:v>110.6161</c:v>
                </c:pt>
                <c:pt idx="1378">
                  <c:v>110.3442</c:v>
                </c:pt>
                <c:pt idx="1379">
                  <c:v>110.25790000000001</c:v>
                </c:pt>
                <c:pt idx="1380">
                  <c:v>109.96080000000001</c:v>
                </c:pt>
                <c:pt idx="1381">
                  <c:v>109.73220000000001</c:v>
                </c:pt>
                <c:pt idx="1382">
                  <c:v>109.7255</c:v>
                </c:pt>
                <c:pt idx="1383">
                  <c:v>109.5308</c:v>
                </c:pt>
                <c:pt idx="1384">
                  <c:v>109.6876</c:v>
                </c:pt>
                <c:pt idx="1385">
                  <c:v>109.9415</c:v>
                </c:pt>
                <c:pt idx="1386">
                  <c:v>110.0034</c:v>
                </c:pt>
                <c:pt idx="1387">
                  <c:v>110.1164</c:v>
                </c:pt>
                <c:pt idx="1388">
                  <c:v>109.96639999999999</c:v>
                </c:pt>
                <c:pt idx="1389">
                  <c:v>110.1041</c:v>
                </c:pt>
                <c:pt idx="1390">
                  <c:v>110.0538</c:v>
                </c:pt>
                <c:pt idx="1391">
                  <c:v>109.7184</c:v>
                </c:pt>
                <c:pt idx="1392">
                  <c:v>109.551</c:v>
                </c:pt>
                <c:pt idx="1393">
                  <c:v>109.8049</c:v>
                </c:pt>
                <c:pt idx="1394">
                  <c:v>109.8473</c:v>
                </c:pt>
                <c:pt idx="1395">
                  <c:v>109.8232</c:v>
                </c:pt>
                <c:pt idx="1396">
                  <c:v>110.13290000000001</c:v>
                </c:pt>
                <c:pt idx="1397">
                  <c:v>110.46939999999999</c:v>
                </c:pt>
                <c:pt idx="1398">
                  <c:v>110.8998</c:v>
                </c:pt>
                <c:pt idx="1399">
                  <c:v>111.16970000000001</c:v>
                </c:pt>
                <c:pt idx="1400">
                  <c:v>111.0168</c:v>
                </c:pt>
                <c:pt idx="1401">
                  <c:v>110.85809999999999</c:v>
                </c:pt>
                <c:pt idx="1402">
                  <c:v>110.947</c:v>
                </c:pt>
                <c:pt idx="1403">
                  <c:v>111.2794</c:v>
                </c:pt>
                <c:pt idx="1404">
                  <c:v>111.04730000000001</c:v>
                </c:pt>
                <c:pt idx="1405">
                  <c:v>111.0398</c:v>
                </c:pt>
                <c:pt idx="1406">
                  <c:v>111.0155</c:v>
                </c:pt>
                <c:pt idx="1407">
                  <c:v>111.3447</c:v>
                </c:pt>
                <c:pt idx="1408">
                  <c:v>110.9815</c:v>
                </c:pt>
                <c:pt idx="1409">
                  <c:v>111.1049</c:v>
                </c:pt>
                <c:pt idx="1410">
                  <c:v>111.35120000000001</c:v>
                </c:pt>
                <c:pt idx="1411">
                  <c:v>111.6296</c:v>
                </c:pt>
                <c:pt idx="1412">
                  <c:v>111.4906</c:v>
                </c:pt>
                <c:pt idx="1413">
                  <c:v>111.5022</c:v>
                </c:pt>
                <c:pt idx="1414">
                  <c:v>111.3334</c:v>
                </c:pt>
                <c:pt idx="1415">
                  <c:v>111.24809999999999</c:v>
                </c:pt>
                <c:pt idx="1416">
                  <c:v>111.1195</c:v>
                </c:pt>
                <c:pt idx="1417">
                  <c:v>111.6914</c:v>
                </c:pt>
                <c:pt idx="1418">
                  <c:v>111.9058</c:v>
                </c:pt>
                <c:pt idx="1419">
                  <c:v>112.43340000000001</c:v>
                </c:pt>
                <c:pt idx="1420">
                  <c:v>112.2976</c:v>
                </c:pt>
                <c:pt idx="1421">
                  <c:v>111.84739999999999</c:v>
                </c:pt>
                <c:pt idx="1422">
                  <c:v>111.7577</c:v>
                </c:pt>
                <c:pt idx="1423">
                  <c:v>111.3117</c:v>
                </c:pt>
                <c:pt idx="1424">
                  <c:v>111.6202</c:v>
                </c:pt>
                <c:pt idx="1425">
                  <c:v>111.44410000000001</c:v>
                </c:pt>
                <c:pt idx="1426">
                  <c:v>111.5368</c:v>
                </c:pt>
                <c:pt idx="1427">
                  <c:v>111.6922</c:v>
                </c:pt>
                <c:pt idx="1428">
                  <c:v>111.67749999999999</c:v>
                </c:pt>
                <c:pt idx="1429">
                  <c:v>111.5825</c:v>
                </c:pt>
                <c:pt idx="1430">
                  <c:v>111.9038</c:v>
                </c:pt>
                <c:pt idx="1431">
                  <c:v>111.8462</c:v>
                </c:pt>
                <c:pt idx="1432">
                  <c:v>111.99590000000001</c:v>
                </c:pt>
                <c:pt idx="1433">
                  <c:v>112.61660000000001</c:v>
                </c:pt>
                <c:pt idx="1434">
                  <c:v>112.5356</c:v>
                </c:pt>
                <c:pt idx="1435">
                  <c:v>112.93340000000001</c:v>
                </c:pt>
                <c:pt idx="1436">
                  <c:v>112.87949999999999</c:v>
                </c:pt>
                <c:pt idx="1437">
                  <c:v>112.85939999999999</c:v>
                </c:pt>
                <c:pt idx="1438">
                  <c:v>112.7135</c:v>
                </c:pt>
                <c:pt idx="1439">
                  <c:v>112.0461</c:v>
                </c:pt>
                <c:pt idx="1440">
                  <c:v>111.4551</c:v>
                </c:pt>
                <c:pt idx="1441">
                  <c:v>111.9417</c:v>
                </c:pt>
                <c:pt idx="1442">
                  <c:v>111.82640000000001</c:v>
                </c:pt>
                <c:pt idx="1443">
                  <c:v>112.16930000000001</c:v>
                </c:pt>
                <c:pt idx="1444">
                  <c:v>111.85939999999999</c:v>
                </c:pt>
                <c:pt idx="1445">
                  <c:v>112.36369999999999</c:v>
                </c:pt>
                <c:pt idx="1446">
                  <c:v>112.43219999999999</c:v>
                </c:pt>
                <c:pt idx="1447">
                  <c:v>111.6845</c:v>
                </c:pt>
                <c:pt idx="1448">
                  <c:v>111.44459999999999</c:v>
                </c:pt>
                <c:pt idx="1449">
                  <c:v>111.6576</c:v>
                </c:pt>
                <c:pt idx="1450">
                  <c:v>112.0852</c:v>
                </c:pt>
                <c:pt idx="1451">
                  <c:v>112.0278</c:v>
                </c:pt>
                <c:pt idx="1452">
                  <c:v>111.7851</c:v>
                </c:pt>
                <c:pt idx="1453">
                  <c:v>111.55410000000001</c:v>
                </c:pt>
                <c:pt idx="1454">
                  <c:v>111.16540000000001</c:v>
                </c:pt>
                <c:pt idx="1455">
                  <c:v>110.9332</c:v>
                </c:pt>
                <c:pt idx="1456">
                  <c:v>110.5898</c:v>
                </c:pt>
                <c:pt idx="1457">
                  <c:v>110.4414</c:v>
                </c:pt>
                <c:pt idx="1458">
                  <c:v>110.7816</c:v>
                </c:pt>
                <c:pt idx="1459">
                  <c:v>110.6293</c:v>
                </c:pt>
                <c:pt idx="1460">
                  <c:v>110.7424</c:v>
                </c:pt>
                <c:pt idx="1461">
                  <c:v>110.413</c:v>
                </c:pt>
                <c:pt idx="1462">
                  <c:v>110.0256</c:v>
                </c:pt>
                <c:pt idx="1463">
                  <c:v>109.94970000000001</c:v>
                </c:pt>
                <c:pt idx="1464">
                  <c:v>110.08159999999999</c:v>
                </c:pt>
                <c:pt idx="1465">
                  <c:v>110.1319</c:v>
                </c:pt>
                <c:pt idx="1466">
                  <c:v>110.45269999999999</c:v>
                </c:pt>
                <c:pt idx="1467">
                  <c:v>111.0887</c:v>
                </c:pt>
                <c:pt idx="1468">
                  <c:v>111.3663</c:v>
                </c:pt>
                <c:pt idx="1469">
                  <c:v>110.7867</c:v>
                </c:pt>
                <c:pt idx="1470">
                  <c:v>110.8442</c:v>
                </c:pt>
                <c:pt idx="1471">
                  <c:v>110.983</c:v>
                </c:pt>
                <c:pt idx="1472">
                  <c:v>110.57599999999999</c:v>
                </c:pt>
                <c:pt idx="1473">
                  <c:v>110.69289999999999</c:v>
                </c:pt>
                <c:pt idx="1474">
                  <c:v>111.0849</c:v>
                </c:pt>
                <c:pt idx="1475">
                  <c:v>111.1986</c:v>
                </c:pt>
                <c:pt idx="1476">
                  <c:v>110.7118</c:v>
                </c:pt>
                <c:pt idx="1477">
                  <c:v>110.1553</c:v>
                </c:pt>
                <c:pt idx="1478">
                  <c:v>109.7893</c:v>
                </c:pt>
                <c:pt idx="1479">
                  <c:v>109.9195</c:v>
                </c:pt>
                <c:pt idx="1480">
                  <c:v>109.883</c:v>
                </c:pt>
                <c:pt idx="1481">
                  <c:v>110.0271</c:v>
                </c:pt>
                <c:pt idx="1482">
                  <c:v>110.0848</c:v>
                </c:pt>
                <c:pt idx="1483">
                  <c:v>109.8056</c:v>
                </c:pt>
                <c:pt idx="1484">
                  <c:v>110.2818</c:v>
                </c:pt>
                <c:pt idx="1485">
                  <c:v>110.4462</c:v>
                </c:pt>
                <c:pt idx="1486">
                  <c:v>110.4248</c:v>
                </c:pt>
                <c:pt idx="1487">
                  <c:v>110.6267</c:v>
                </c:pt>
                <c:pt idx="1488">
                  <c:v>110.73</c:v>
                </c:pt>
                <c:pt idx="1489">
                  <c:v>110.6772</c:v>
                </c:pt>
                <c:pt idx="1490">
                  <c:v>110.65689999999999</c:v>
                </c:pt>
                <c:pt idx="1491">
                  <c:v>110.4665</c:v>
                </c:pt>
                <c:pt idx="1492">
                  <c:v>110.7227</c:v>
                </c:pt>
                <c:pt idx="1493">
                  <c:v>111.0677</c:v>
                </c:pt>
                <c:pt idx="1494">
                  <c:v>111.3133</c:v>
                </c:pt>
                <c:pt idx="1495">
                  <c:v>111.49930000000001</c:v>
                </c:pt>
                <c:pt idx="1496">
                  <c:v>111.4658</c:v>
                </c:pt>
                <c:pt idx="1497">
                  <c:v>111.2794</c:v>
                </c:pt>
                <c:pt idx="1498">
                  <c:v>110.96469999999999</c:v>
                </c:pt>
                <c:pt idx="1499">
                  <c:v>111.45059999999999</c:v>
                </c:pt>
                <c:pt idx="1500">
                  <c:v>111.4774</c:v>
                </c:pt>
                <c:pt idx="1501">
                  <c:v>111.3976</c:v>
                </c:pt>
                <c:pt idx="1502">
                  <c:v>111.185</c:v>
                </c:pt>
                <c:pt idx="1503">
                  <c:v>111.1593</c:v>
                </c:pt>
                <c:pt idx="1504">
                  <c:v>111.27930000000001</c:v>
                </c:pt>
                <c:pt idx="1505">
                  <c:v>111.4731</c:v>
                </c:pt>
                <c:pt idx="1506">
                  <c:v>111.4568</c:v>
                </c:pt>
                <c:pt idx="1507">
                  <c:v>112.1048</c:v>
                </c:pt>
                <c:pt idx="1508">
                  <c:v>111.6431</c:v>
                </c:pt>
                <c:pt idx="1509">
                  <c:v>111.6824</c:v>
                </c:pt>
                <c:pt idx="1510">
                  <c:v>112.0177</c:v>
                </c:pt>
                <c:pt idx="1511">
                  <c:v>111.89660000000001</c:v>
                </c:pt>
                <c:pt idx="1512">
                  <c:v>111.8066</c:v>
                </c:pt>
                <c:pt idx="1513">
                  <c:v>112.1712</c:v>
                </c:pt>
                <c:pt idx="1514">
                  <c:v>112.0052</c:v>
                </c:pt>
                <c:pt idx="1515">
                  <c:v>111.4511</c:v>
                </c:pt>
                <c:pt idx="1516">
                  <c:v>111.5518</c:v>
                </c:pt>
                <c:pt idx="1517">
                  <c:v>111.3271</c:v>
                </c:pt>
                <c:pt idx="1518">
                  <c:v>111.5395</c:v>
                </c:pt>
                <c:pt idx="1519">
                  <c:v>111.8263</c:v>
                </c:pt>
                <c:pt idx="1520">
                  <c:v>111.8032</c:v>
                </c:pt>
                <c:pt idx="1521">
                  <c:v>111.67149999999999</c:v>
                </c:pt>
                <c:pt idx="1522">
                  <c:v>111.89870000000001</c:v>
                </c:pt>
                <c:pt idx="1523">
                  <c:v>112.4051</c:v>
                </c:pt>
                <c:pt idx="1524">
                  <c:v>112.51430000000001</c:v>
                </c:pt>
                <c:pt idx="1525">
                  <c:v>112.5175</c:v>
                </c:pt>
                <c:pt idx="1526">
                  <c:v>112.4884</c:v>
                </c:pt>
                <c:pt idx="1527">
                  <c:v>112.5792</c:v>
                </c:pt>
                <c:pt idx="1528">
                  <c:v>112.539</c:v>
                </c:pt>
                <c:pt idx="1529">
                  <c:v>112.91549999999999</c:v>
                </c:pt>
                <c:pt idx="1530">
                  <c:v>112.7835</c:v>
                </c:pt>
                <c:pt idx="1531">
                  <c:v>112.8877</c:v>
                </c:pt>
                <c:pt idx="1532">
                  <c:v>112.688</c:v>
                </c:pt>
                <c:pt idx="1533">
                  <c:v>112.785</c:v>
                </c:pt>
                <c:pt idx="1534">
                  <c:v>112.5998</c:v>
                </c:pt>
                <c:pt idx="1535">
                  <c:v>112.6264</c:v>
                </c:pt>
                <c:pt idx="1536">
                  <c:v>112.21550000000001</c:v>
                </c:pt>
                <c:pt idx="1537">
                  <c:v>112.29430000000001</c:v>
                </c:pt>
                <c:pt idx="1538">
                  <c:v>112.4319</c:v>
                </c:pt>
                <c:pt idx="1539">
                  <c:v>112.081</c:v>
                </c:pt>
                <c:pt idx="1540">
                  <c:v>112.126</c:v>
                </c:pt>
                <c:pt idx="1541">
                  <c:v>112.1148</c:v>
                </c:pt>
                <c:pt idx="1542">
                  <c:v>112.3385</c:v>
                </c:pt>
                <c:pt idx="1543">
                  <c:v>112.1773</c:v>
                </c:pt>
                <c:pt idx="1544">
                  <c:v>111.8974</c:v>
                </c:pt>
                <c:pt idx="1545">
                  <c:v>111.745</c:v>
                </c:pt>
                <c:pt idx="1546">
                  <c:v>112.00490000000001</c:v>
                </c:pt>
                <c:pt idx="1547">
                  <c:v>111.7169</c:v>
                </c:pt>
                <c:pt idx="1548">
                  <c:v>111.8982</c:v>
                </c:pt>
                <c:pt idx="1549">
                  <c:v>111.395</c:v>
                </c:pt>
                <c:pt idx="1550">
                  <c:v>111.4813</c:v>
                </c:pt>
                <c:pt idx="1551">
                  <c:v>111.0098</c:v>
                </c:pt>
                <c:pt idx="1552">
                  <c:v>111.2457</c:v>
                </c:pt>
                <c:pt idx="1553">
                  <c:v>111.1283</c:v>
                </c:pt>
                <c:pt idx="1554">
                  <c:v>111.2963</c:v>
                </c:pt>
                <c:pt idx="1555">
                  <c:v>111.8462</c:v>
                </c:pt>
                <c:pt idx="1556">
                  <c:v>111.84569999999999</c:v>
                </c:pt>
                <c:pt idx="1557">
                  <c:v>111.6159</c:v>
                </c:pt>
                <c:pt idx="1558">
                  <c:v>111.64830000000001</c:v>
                </c:pt>
                <c:pt idx="1559">
                  <c:v>111.64109999999999</c:v>
                </c:pt>
                <c:pt idx="1560">
                  <c:v>111.9559</c:v>
                </c:pt>
                <c:pt idx="1561">
                  <c:v>111.82989999999999</c:v>
                </c:pt>
                <c:pt idx="1562">
                  <c:v>111.7736</c:v>
                </c:pt>
                <c:pt idx="1563">
                  <c:v>111.7445</c:v>
                </c:pt>
                <c:pt idx="1564">
                  <c:v>111.28789999999999</c:v>
                </c:pt>
                <c:pt idx="1565">
                  <c:v>111.0693</c:v>
                </c:pt>
                <c:pt idx="1566">
                  <c:v>110.5211</c:v>
                </c:pt>
                <c:pt idx="1567">
                  <c:v>110.5569</c:v>
                </c:pt>
                <c:pt idx="1568">
                  <c:v>110.2679</c:v>
                </c:pt>
                <c:pt idx="1569">
                  <c:v>110.3917</c:v>
                </c:pt>
                <c:pt idx="1570">
                  <c:v>110.3601</c:v>
                </c:pt>
                <c:pt idx="1571">
                  <c:v>110.08459999999999</c:v>
                </c:pt>
                <c:pt idx="1572">
                  <c:v>110.2587</c:v>
                </c:pt>
                <c:pt idx="1573">
                  <c:v>110.1875</c:v>
                </c:pt>
                <c:pt idx="1574">
                  <c:v>110.1497</c:v>
                </c:pt>
                <c:pt idx="1575">
                  <c:v>110.4915</c:v>
                </c:pt>
                <c:pt idx="1576">
                  <c:v>110.64790000000001</c:v>
                </c:pt>
                <c:pt idx="1577">
                  <c:v>110.4169</c:v>
                </c:pt>
                <c:pt idx="1578">
                  <c:v>110.13849999999999</c:v>
                </c:pt>
                <c:pt idx="1579">
                  <c:v>109.6019</c:v>
                </c:pt>
                <c:pt idx="1580">
                  <c:v>109.55249999999999</c:v>
                </c:pt>
                <c:pt idx="1581">
                  <c:v>109.5647</c:v>
                </c:pt>
                <c:pt idx="1582">
                  <c:v>109.69459999999999</c:v>
                </c:pt>
                <c:pt idx="1583">
                  <c:v>109.8661</c:v>
                </c:pt>
                <c:pt idx="1584">
                  <c:v>109.94750000000001</c:v>
                </c:pt>
                <c:pt idx="1585">
                  <c:v>109.6491</c:v>
                </c:pt>
                <c:pt idx="1586">
                  <c:v>109.8554</c:v>
                </c:pt>
                <c:pt idx="1587">
                  <c:v>110.0508</c:v>
                </c:pt>
                <c:pt idx="1588">
                  <c:v>110.3664</c:v>
                </c:pt>
                <c:pt idx="1589">
                  <c:v>110.3545</c:v>
                </c:pt>
                <c:pt idx="1590">
                  <c:v>110.39</c:v>
                </c:pt>
                <c:pt idx="1591">
                  <c:v>110.71129999999999</c:v>
                </c:pt>
                <c:pt idx="1592">
                  <c:v>110.43940000000001</c:v>
                </c:pt>
                <c:pt idx="1593">
                  <c:v>110.51260000000001</c:v>
                </c:pt>
                <c:pt idx="1594">
                  <c:v>110.5928</c:v>
                </c:pt>
                <c:pt idx="1595">
                  <c:v>110.5792</c:v>
                </c:pt>
                <c:pt idx="1596">
                  <c:v>110.6417</c:v>
                </c:pt>
                <c:pt idx="1597">
                  <c:v>110.70350000000001</c:v>
                </c:pt>
                <c:pt idx="1598">
                  <c:v>110.5361</c:v>
                </c:pt>
                <c:pt idx="1599">
                  <c:v>110.5984</c:v>
                </c:pt>
                <c:pt idx="1600">
                  <c:v>110.4427</c:v>
                </c:pt>
                <c:pt idx="1601">
                  <c:v>110.607</c:v>
                </c:pt>
                <c:pt idx="1602">
                  <c:v>110.38039999999999</c:v>
                </c:pt>
                <c:pt idx="1603">
                  <c:v>110.4345</c:v>
                </c:pt>
                <c:pt idx="1604">
                  <c:v>110.2482</c:v>
                </c:pt>
                <c:pt idx="1605">
                  <c:v>109.9465</c:v>
                </c:pt>
                <c:pt idx="1606">
                  <c:v>110.00660000000001</c:v>
                </c:pt>
                <c:pt idx="1607">
                  <c:v>109.7606</c:v>
                </c:pt>
                <c:pt idx="1608">
                  <c:v>109.8746</c:v>
                </c:pt>
                <c:pt idx="1609">
                  <c:v>110.1651</c:v>
                </c:pt>
                <c:pt idx="1610">
                  <c:v>110.7606</c:v>
                </c:pt>
                <c:pt idx="1611">
                  <c:v>111.0578</c:v>
                </c:pt>
                <c:pt idx="1612">
                  <c:v>110.96299999999999</c:v>
                </c:pt>
                <c:pt idx="1613">
                  <c:v>111.1413</c:v>
                </c:pt>
                <c:pt idx="1614">
                  <c:v>111.03870000000001</c:v>
                </c:pt>
                <c:pt idx="1615">
                  <c:v>110.47929999999999</c:v>
                </c:pt>
                <c:pt idx="1616">
                  <c:v>110.35890000000001</c:v>
                </c:pt>
                <c:pt idx="1617">
                  <c:v>110.0517</c:v>
                </c:pt>
                <c:pt idx="1618">
                  <c:v>109.9734</c:v>
                </c:pt>
                <c:pt idx="1619">
                  <c:v>110.1519</c:v>
                </c:pt>
                <c:pt idx="1620">
                  <c:v>110.5889</c:v>
                </c:pt>
                <c:pt idx="1621">
                  <c:v>110.61109999999999</c:v>
                </c:pt>
                <c:pt idx="1622">
                  <c:v>110.9465</c:v>
                </c:pt>
                <c:pt idx="1623">
                  <c:v>110.9091</c:v>
                </c:pt>
                <c:pt idx="1624">
                  <c:v>110.9504</c:v>
                </c:pt>
                <c:pt idx="1625">
                  <c:v>110.9221</c:v>
                </c:pt>
                <c:pt idx="1626">
                  <c:v>111.17189999999999</c:v>
                </c:pt>
                <c:pt idx="1627">
                  <c:v>110.6917</c:v>
                </c:pt>
                <c:pt idx="1628">
                  <c:v>110.65349999999999</c:v>
                </c:pt>
                <c:pt idx="1629">
                  <c:v>110.7075</c:v>
                </c:pt>
                <c:pt idx="1630">
                  <c:v>110.20359999999999</c:v>
                </c:pt>
                <c:pt idx="1631">
                  <c:v>110.13509999999999</c:v>
                </c:pt>
                <c:pt idx="1632">
                  <c:v>110.211</c:v>
                </c:pt>
                <c:pt idx="1633">
                  <c:v>110.48050000000001</c:v>
                </c:pt>
                <c:pt idx="1634">
                  <c:v>110.47450000000001</c:v>
                </c:pt>
                <c:pt idx="1635">
                  <c:v>110.3634</c:v>
                </c:pt>
                <c:pt idx="1636">
                  <c:v>110.4421</c:v>
                </c:pt>
                <c:pt idx="1637">
                  <c:v>110.5638</c:v>
                </c:pt>
                <c:pt idx="1638">
                  <c:v>110.5492</c:v>
                </c:pt>
                <c:pt idx="1639">
                  <c:v>109.944</c:v>
                </c:pt>
                <c:pt idx="1640">
                  <c:v>109.74890000000001</c:v>
                </c:pt>
                <c:pt idx="1641">
                  <c:v>109.4187</c:v>
                </c:pt>
                <c:pt idx="1642">
                  <c:v>109.5608</c:v>
                </c:pt>
                <c:pt idx="1643">
                  <c:v>109.49509999999999</c:v>
                </c:pt>
                <c:pt idx="1644">
                  <c:v>109.1327</c:v>
                </c:pt>
                <c:pt idx="1645">
                  <c:v>108.9903</c:v>
                </c:pt>
                <c:pt idx="1646">
                  <c:v>108.92059999999999</c:v>
                </c:pt>
                <c:pt idx="1647">
                  <c:v>108.5399</c:v>
                </c:pt>
                <c:pt idx="1648">
                  <c:v>108.1682</c:v>
                </c:pt>
                <c:pt idx="1649">
                  <c:v>107.94029999999999</c:v>
                </c:pt>
                <c:pt idx="1650">
                  <c:v>107.6986</c:v>
                </c:pt>
                <c:pt idx="1651">
                  <c:v>107.5898</c:v>
                </c:pt>
                <c:pt idx="1652">
                  <c:v>107.5296</c:v>
                </c:pt>
                <c:pt idx="1653">
                  <c:v>107.2873</c:v>
                </c:pt>
                <c:pt idx="1654">
                  <c:v>107.18210000000001</c:v>
                </c:pt>
                <c:pt idx="1655">
                  <c:v>106.96510000000001</c:v>
                </c:pt>
                <c:pt idx="1656">
                  <c:v>106.63160000000001</c:v>
                </c:pt>
                <c:pt idx="1657">
                  <c:v>106.5577</c:v>
                </c:pt>
                <c:pt idx="1658">
                  <c:v>106.8984</c:v>
                </c:pt>
                <c:pt idx="1659">
                  <c:v>107.4088</c:v>
                </c:pt>
                <c:pt idx="1660">
                  <c:v>107.2503</c:v>
                </c:pt>
                <c:pt idx="1661">
                  <c:v>107.51349999999999</c:v>
                </c:pt>
                <c:pt idx="1662">
                  <c:v>107.7736</c:v>
                </c:pt>
                <c:pt idx="1663">
                  <c:v>108.0153</c:v>
                </c:pt>
                <c:pt idx="1664">
                  <c:v>108.0692</c:v>
                </c:pt>
                <c:pt idx="1665">
                  <c:v>107.80459999999999</c:v>
                </c:pt>
                <c:pt idx="1666">
                  <c:v>108.5313</c:v>
                </c:pt>
                <c:pt idx="1667">
                  <c:v>107.9858</c:v>
                </c:pt>
                <c:pt idx="1668">
                  <c:v>108.0262</c:v>
                </c:pt>
                <c:pt idx="1669">
                  <c:v>107.79219999999999</c:v>
                </c:pt>
                <c:pt idx="1670">
                  <c:v>107.7334</c:v>
                </c:pt>
                <c:pt idx="1671">
                  <c:v>107.90009999999999</c:v>
                </c:pt>
                <c:pt idx="1672">
                  <c:v>107.90600000000001</c:v>
                </c:pt>
                <c:pt idx="1673">
                  <c:v>107.6785</c:v>
                </c:pt>
                <c:pt idx="1674">
                  <c:v>107.46720000000001</c:v>
                </c:pt>
                <c:pt idx="1675">
                  <c:v>108.25239999999999</c:v>
                </c:pt>
                <c:pt idx="1676">
                  <c:v>108.2955</c:v>
                </c:pt>
                <c:pt idx="1677">
                  <c:v>109.0701</c:v>
                </c:pt>
                <c:pt idx="1678">
                  <c:v>108.7</c:v>
                </c:pt>
                <c:pt idx="1679">
                  <c:v>108.72920000000001</c:v>
                </c:pt>
                <c:pt idx="1680">
                  <c:v>109.10720000000001</c:v>
                </c:pt>
                <c:pt idx="1681">
                  <c:v>109.0046</c:v>
                </c:pt>
                <c:pt idx="1682">
                  <c:v>109.03489999999999</c:v>
                </c:pt>
                <c:pt idx="1683">
                  <c:v>109.0459</c:v>
                </c:pt>
                <c:pt idx="1684">
                  <c:v>109.2921</c:v>
                </c:pt>
                <c:pt idx="1685">
                  <c:v>109.1572</c:v>
                </c:pt>
                <c:pt idx="1686">
                  <c:v>108.70440000000001</c:v>
                </c:pt>
                <c:pt idx="1687">
                  <c:v>109.22410000000001</c:v>
                </c:pt>
                <c:pt idx="1688">
                  <c:v>109.5675</c:v>
                </c:pt>
                <c:pt idx="1689">
                  <c:v>109.5085</c:v>
                </c:pt>
                <c:pt idx="1690">
                  <c:v>109.3597</c:v>
                </c:pt>
                <c:pt idx="1691">
                  <c:v>109.53060000000001</c:v>
                </c:pt>
                <c:pt idx="1692">
                  <c:v>109.35850000000001</c:v>
                </c:pt>
                <c:pt idx="1693">
                  <c:v>108.346</c:v>
                </c:pt>
                <c:pt idx="1694">
                  <c:v>108.1275</c:v>
                </c:pt>
                <c:pt idx="1695">
                  <c:v>108.0314</c:v>
                </c:pt>
                <c:pt idx="1696">
                  <c:v>108.4141</c:v>
                </c:pt>
                <c:pt idx="1697">
                  <c:v>108.24290000000001</c:v>
                </c:pt>
                <c:pt idx="1698">
                  <c:v>107.8349</c:v>
                </c:pt>
                <c:pt idx="1699">
                  <c:v>108.04040000000001</c:v>
                </c:pt>
                <c:pt idx="1700">
                  <c:v>108.2728</c:v>
                </c:pt>
                <c:pt idx="1701">
                  <c:v>108.5938</c:v>
                </c:pt>
                <c:pt idx="1702">
                  <c:v>108.6476</c:v>
                </c:pt>
                <c:pt idx="1703">
                  <c:v>108.8081</c:v>
                </c:pt>
                <c:pt idx="1704">
                  <c:v>109.2174</c:v>
                </c:pt>
                <c:pt idx="1705">
                  <c:v>109.2847</c:v>
                </c:pt>
                <c:pt idx="1706">
                  <c:v>109.06950000000001</c:v>
                </c:pt>
                <c:pt idx="1707">
                  <c:v>108.7225</c:v>
                </c:pt>
                <c:pt idx="1708">
                  <c:v>108.63590000000001</c:v>
                </c:pt>
                <c:pt idx="1709">
                  <c:v>108.8917</c:v>
                </c:pt>
                <c:pt idx="1710">
                  <c:v>109.054</c:v>
                </c:pt>
                <c:pt idx="1711">
                  <c:v>108.8592</c:v>
                </c:pt>
                <c:pt idx="1712">
                  <c:v>108.32129999999999</c:v>
                </c:pt>
                <c:pt idx="1713">
                  <c:v>108.14919999999999</c:v>
                </c:pt>
                <c:pt idx="1714">
                  <c:v>108.08159999999999</c:v>
                </c:pt>
                <c:pt idx="1715">
                  <c:v>108.2683</c:v>
                </c:pt>
                <c:pt idx="1716">
                  <c:v>108.0518</c:v>
                </c:pt>
                <c:pt idx="1717">
                  <c:v>108.1974</c:v>
                </c:pt>
                <c:pt idx="1718">
                  <c:v>107.72239999999999</c:v>
                </c:pt>
                <c:pt idx="1719">
                  <c:v>107.6379</c:v>
                </c:pt>
                <c:pt idx="1720">
                  <c:v>107.78440000000001</c:v>
                </c:pt>
                <c:pt idx="1721">
                  <c:v>107.5675</c:v>
                </c:pt>
                <c:pt idx="1722">
                  <c:v>107.9928</c:v>
                </c:pt>
                <c:pt idx="1723">
                  <c:v>107.91800000000001</c:v>
                </c:pt>
                <c:pt idx="1724">
                  <c:v>108.1203</c:v>
                </c:pt>
                <c:pt idx="1725">
                  <c:v>107.9563</c:v>
                </c:pt>
                <c:pt idx="1726">
                  <c:v>107.5273</c:v>
                </c:pt>
                <c:pt idx="1727">
                  <c:v>107.4616</c:v>
                </c:pt>
                <c:pt idx="1728">
                  <c:v>107.8616</c:v>
                </c:pt>
                <c:pt idx="1729">
                  <c:v>107.4936</c:v>
                </c:pt>
                <c:pt idx="1730">
                  <c:v>107.7291</c:v>
                </c:pt>
                <c:pt idx="1731">
                  <c:v>107.7038</c:v>
                </c:pt>
                <c:pt idx="1732">
                  <c:v>107.93510000000001</c:v>
                </c:pt>
                <c:pt idx="1733">
                  <c:v>108.0415</c:v>
                </c:pt>
                <c:pt idx="1734">
                  <c:v>108.0029</c:v>
                </c:pt>
                <c:pt idx="1735">
                  <c:v>107.9175</c:v>
                </c:pt>
                <c:pt idx="1736">
                  <c:v>107.7278</c:v>
                </c:pt>
                <c:pt idx="1737">
                  <c:v>107.7968</c:v>
                </c:pt>
                <c:pt idx="1738">
                  <c:v>107.6609</c:v>
                </c:pt>
                <c:pt idx="1739">
                  <c:v>107.71</c:v>
                </c:pt>
                <c:pt idx="1740">
                  <c:v>107.5438</c:v>
                </c:pt>
                <c:pt idx="1741">
                  <c:v>107.7265</c:v>
                </c:pt>
                <c:pt idx="1742">
                  <c:v>107.9088</c:v>
                </c:pt>
                <c:pt idx="1743">
                  <c:v>108.3128</c:v>
                </c:pt>
                <c:pt idx="1744">
                  <c:v>108.4973</c:v>
                </c:pt>
                <c:pt idx="1745">
                  <c:v>108.3978</c:v>
                </c:pt>
                <c:pt idx="1746">
                  <c:v>108.29130000000001</c:v>
                </c:pt>
                <c:pt idx="1747">
                  <c:v>108.127</c:v>
                </c:pt>
                <c:pt idx="1748">
                  <c:v>108.3207</c:v>
                </c:pt>
                <c:pt idx="1749">
                  <c:v>108.25279999999999</c:v>
                </c:pt>
                <c:pt idx="1750">
                  <c:v>108.2756</c:v>
                </c:pt>
                <c:pt idx="1751">
                  <c:v>108.2538</c:v>
                </c:pt>
                <c:pt idx="1752">
                  <c:v>108.03830000000001</c:v>
                </c:pt>
                <c:pt idx="1753">
                  <c:v>107.9644</c:v>
                </c:pt>
                <c:pt idx="1754">
                  <c:v>108.0981</c:v>
                </c:pt>
                <c:pt idx="1755">
                  <c:v>108.16200000000001</c:v>
                </c:pt>
                <c:pt idx="1756">
                  <c:v>108.1045</c:v>
                </c:pt>
                <c:pt idx="1757">
                  <c:v>108.129</c:v>
                </c:pt>
                <c:pt idx="1758">
                  <c:v>108.20010000000001</c:v>
                </c:pt>
                <c:pt idx="1759">
                  <c:v>108.0205</c:v>
                </c:pt>
                <c:pt idx="1760">
                  <c:v>108.21639999999999</c:v>
                </c:pt>
                <c:pt idx="1761">
                  <c:v>108.4547</c:v>
                </c:pt>
                <c:pt idx="1762">
                  <c:v>108.3569</c:v>
                </c:pt>
                <c:pt idx="1763">
                  <c:v>108.6546</c:v>
                </c:pt>
                <c:pt idx="1764">
                  <c:v>108.4774</c:v>
                </c:pt>
                <c:pt idx="1765">
                  <c:v>109.0095</c:v>
                </c:pt>
                <c:pt idx="1766">
                  <c:v>109.0116</c:v>
                </c:pt>
                <c:pt idx="1767">
                  <c:v>108.92740000000001</c:v>
                </c:pt>
                <c:pt idx="1768">
                  <c:v>108.8824</c:v>
                </c:pt>
                <c:pt idx="1769">
                  <c:v>108.7954</c:v>
                </c:pt>
                <c:pt idx="1770">
                  <c:v>108.6086</c:v>
                </c:pt>
                <c:pt idx="1771">
                  <c:v>108.6914</c:v>
                </c:pt>
                <c:pt idx="1772">
                  <c:v>108.37090000000001</c:v>
                </c:pt>
                <c:pt idx="1773">
                  <c:v>108.25409999999999</c:v>
                </c:pt>
                <c:pt idx="1774">
                  <c:v>108.53489999999999</c:v>
                </c:pt>
                <c:pt idx="1775">
                  <c:v>108.4406</c:v>
                </c:pt>
                <c:pt idx="1776">
                  <c:v>108.29519999999999</c:v>
                </c:pt>
                <c:pt idx="1777">
                  <c:v>107.96120000000001</c:v>
                </c:pt>
                <c:pt idx="1778">
                  <c:v>107.5488</c:v>
                </c:pt>
                <c:pt idx="1779">
                  <c:v>107.6039</c:v>
                </c:pt>
                <c:pt idx="1780">
                  <c:v>107.4239</c:v>
                </c:pt>
                <c:pt idx="1781">
                  <c:v>107.5104</c:v>
                </c:pt>
                <c:pt idx="1782">
                  <c:v>107.6602</c:v>
                </c:pt>
                <c:pt idx="1783">
                  <c:v>107.739</c:v>
                </c:pt>
                <c:pt idx="1784">
                  <c:v>107.8323</c:v>
                </c:pt>
                <c:pt idx="1785">
                  <c:v>107.45359999999999</c:v>
                </c:pt>
                <c:pt idx="1786">
                  <c:v>107.5813</c:v>
                </c:pt>
                <c:pt idx="1787">
                  <c:v>107.5043</c:v>
                </c:pt>
                <c:pt idx="1788">
                  <c:v>107.4508</c:v>
                </c:pt>
                <c:pt idx="1789">
                  <c:v>107.77670000000001</c:v>
                </c:pt>
                <c:pt idx="1790">
                  <c:v>107.7253</c:v>
                </c:pt>
                <c:pt idx="1791">
                  <c:v>107.8262</c:v>
                </c:pt>
                <c:pt idx="1792">
                  <c:v>107.7962</c:v>
                </c:pt>
                <c:pt idx="1793">
                  <c:v>107.9671</c:v>
                </c:pt>
                <c:pt idx="1794">
                  <c:v>108.0057</c:v>
                </c:pt>
                <c:pt idx="1795">
                  <c:v>108.0001</c:v>
                </c:pt>
                <c:pt idx="1796">
                  <c:v>107.50749999999999</c:v>
                </c:pt>
                <c:pt idx="1797">
                  <c:v>107.4391</c:v>
                </c:pt>
                <c:pt idx="1798">
                  <c:v>107.0228</c:v>
                </c:pt>
                <c:pt idx="1799">
                  <c:v>106.9515</c:v>
                </c:pt>
                <c:pt idx="1800">
                  <c:v>106.8079</c:v>
                </c:pt>
                <c:pt idx="1801">
                  <c:v>106.797</c:v>
                </c:pt>
                <c:pt idx="1802">
                  <c:v>106.497</c:v>
                </c:pt>
                <c:pt idx="1803">
                  <c:v>106.36969999999999</c:v>
                </c:pt>
                <c:pt idx="1804">
                  <c:v>106.3369</c:v>
                </c:pt>
                <c:pt idx="1805">
                  <c:v>106.0934</c:v>
                </c:pt>
                <c:pt idx="1806">
                  <c:v>106.155</c:v>
                </c:pt>
                <c:pt idx="1807">
                  <c:v>106.1782</c:v>
                </c:pt>
                <c:pt idx="1808">
                  <c:v>106.489</c:v>
                </c:pt>
                <c:pt idx="1809">
                  <c:v>106.5706</c:v>
                </c:pt>
                <c:pt idx="1810">
                  <c:v>106.601</c:v>
                </c:pt>
                <c:pt idx="1811">
                  <c:v>106.62050000000001</c:v>
                </c:pt>
                <c:pt idx="1812">
                  <c:v>106.6807</c:v>
                </c:pt>
                <c:pt idx="1813">
                  <c:v>106.879</c:v>
                </c:pt>
                <c:pt idx="1814">
                  <c:v>107.0574</c:v>
                </c:pt>
                <c:pt idx="1815">
                  <c:v>106.85429999999999</c:v>
                </c:pt>
                <c:pt idx="1816">
                  <c:v>106.6939</c:v>
                </c:pt>
                <c:pt idx="1817">
                  <c:v>106.8272</c:v>
                </c:pt>
                <c:pt idx="1818">
                  <c:v>107.0218</c:v>
                </c:pt>
                <c:pt idx="1819">
                  <c:v>107.00369999999999</c:v>
                </c:pt>
                <c:pt idx="1820">
                  <c:v>107.0886</c:v>
                </c:pt>
                <c:pt idx="1821">
                  <c:v>107.11279999999999</c:v>
                </c:pt>
                <c:pt idx="1822">
                  <c:v>106.9593</c:v>
                </c:pt>
                <c:pt idx="1823">
                  <c:v>106.9175</c:v>
                </c:pt>
                <c:pt idx="1824">
                  <c:v>107.0722</c:v>
                </c:pt>
                <c:pt idx="1825">
                  <c:v>106.61799999999999</c:v>
                </c:pt>
                <c:pt idx="1826">
                  <c:v>106.9931</c:v>
                </c:pt>
                <c:pt idx="1827">
                  <c:v>107.3994</c:v>
                </c:pt>
                <c:pt idx="1828">
                  <c:v>107.63720000000001</c:v>
                </c:pt>
                <c:pt idx="1829">
                  <c:v>107.657</c:v>
                </c:pt>
                <c:pt idx="1830">
                  <c:v>107.8439</c:v>
                </c:pt>
                <c:pt idx="1831">
                  <c:v>107.9781</c:v>
                </c:pt>
                <c:pt idx="1832">
                  <c:v>107.98050000000001</c:v>
                </c:pt>
                <c:pt idx="1833">
                  <c:v>107.83280000000001</c:v>
                </c:pt>
                <c:pt idx="1834">
                  <c:v>107.742</c:v>
                </c:pt>
                <c:pt idx="1835">
                  <c:v>107.8813</c:v>
                </c:pt>
                <c:pt idx="1836">
                  <c:v>107.645</c:v>
                </c:pt>
                <c:pt idx="1837">
                  <c:v>107.7193</c:v>
                </c:pt>
                <c:pt idx="1838">
                  <c:v>107.5842</c:v>
                </c:pt>
                <c:pt idx="1839">
                  <c:v>107.7307</c:v>
                </c:pt>
                <c:pt idx="1840">
                  <c:v>107.71040000000001</c:v>
                </c:pt>
                <c:pt idx="1841">
                  <c:v>107.77419999999999</c:v>
                </c:pt>
                <c:pt idx="1842">
                  <c:v>107.7011</c:v>
                </c:pt>
                <c:pt idx="1843">
                  <c:v>108.0138</c:v>
                </c:pt>
                <c:pt idx="1844">
                  <c:v>108.0779</c:v>
                </c:pt>
                <c:pt idx="1845">
                  <c:v>108.0275</c:v>
                </c:pt>
                <c:pt idx="1846">
                  <c:v>107.8374</c:v>
                </c:pt>
                <c:pt idx="1847">
                  <c:v>107.57380000000001</c:v>
                </c:pt>
                <c:pt idx="1848">
                  <c:v>107.82859999999999</c:v>
                </c:pt>
                <c:pt idx="1849">
                  <c:v>107.71559999999999</c:v>
                </c:pt>
                <c:pt idx="1850">
                  <c:v>107.5762</c:v>
                </c:pt>
                <c:pt idx="1851">
                  <c:v>107.5564</c:v>
                </c:pt>
                <c:pt idx="1852">
                  <c:v>107.6437</c:v>
                </c:pt>
                <c:pt idx="1853">
                  <c:v>107.53700000000001</c:v>
                </c:pt>
                <c:pt idx="1854">
                  <c:v>107.785</c:v>
                </c:pt>
                <c:pt idx="1855">
                  <c:v>107.5566</c:v>
                </c:pt>
                <c:pt idx="1856">
                  <c:v>107.124</c:v>
                </c:pt>
                <c:pt idx="1857">
                  <c:v>106.9781</c:v>
                </c:pt>
                <c:pt idx="1858">
                  <c:v>106.97</c:v>
                </c:pt>
                <c:pt idx="1859">
                  <c:v>107.0382</c:v>
                </c:pt>
                <c:pt idx="1860">
                  <c:v>107.1439</c:v>
                </c:pt>
                <c:pt idx="1861">
                  <c:v>107.1092</c:v>
                </c:pt>
                <c:pt idx="1862">
                  <c:v>107.1121</c:v>
                </c:pt>
                <c:pt idx="1863">
                  <c:v>107.0223</c:v>
                </c:pt>
                <c:pt idx="1864">
                  <c:v>107.07429999999999</c:v>
                </c:pt>
                <c:pt idx="1865">
                  <c:v>106.91070000000001</c:v>
                </c:pt>
                <c:pt idx="1866">
                  <c:v>107.054</c:v>
                </c:pt>
                <c:pt idx="1867">
                  <c:v>107.1399</c:v>
                </c:pt>
                <c:pt idx="1868">
                  <c:v>107.1571</c:v>
                </c:pt>
                <c:pt idx="1869">
                  <c:v>107.4325</c:v>
                </c:pt>
                <c:pt idx="1870">
                  <c:v>107.2771</c:v>
                </c:pt>
                <c:pt idx="1871">
                  <c:v>107.2139</c:v>
                </c:pt>
                <c:pt idx="1872">
                  <c:v>107.3361</c:v>
                </c:pt>
                <c:pt idx="1873">
                  <c:v>107.23609999999999</c:v>
                </c:pt>
                <c:pt idx="1874">
                  <c:v>107.0762</c:v>
                </c:pt>
                <c:pt idx="1875">
                  <c:v>106.9909</c:v>
                </c:pt>
                <c:pt idx="1876">
                  <c:v>107.03830000000001</c:v>
                </c:pt>
                <c:pt idx="1877">
                  <c:v>107.02200000000001</c:v>
                </c:pt>
                <c:pt idx="1878">
                  <c:v>106.8006</c:v>
                </c:pt>
                <c:pt idx="1879">
                  <c:v>106.8805</c:v>
                </c:pt>
                <c:pt idx="1880">
                  <c:v>106.5822</c:v>
                </c:pt>
                <c:pt idx="1881">
                  <c:v>106.3984</c:v>
                </c:pt>
                <c:pt idx="1882">
                  <c:v>106.1572</c:v>
                </c:pt>
                <c:pt idx="1883">
                  <c:v>106.3352</c:v>
                </c:pt>
                <c:pt idx="1884">
                  <c:v>106.33369999999999</c:v>
                </c:pt>
                <c:pt idx="1885">
                  <c:v>106.23390000000001</c:v>
                </c:pt>
                <c:pt idx="1886">
                  <c:v>106.25830000000001</c:v>
                </c:pt>
                <c:pt idx="1887">
                  <c:v>106.2814</c:v>
                </c:pt>
                <c:pt idx="1888">
                  <c:v>106.09699999999999</c:v>
                </c:pt>
                <c:pt idx="1889">
                  <c:v>106.1088</c:v>
                </c:pt>
                <c:pt idx="1890">
                  <c:v>106.1716</c:v>
                </c:pt>
                <c:pt idx="1891">
                  <c:v>106.152</c:v>
                </c:pt>
                <c:pt idx="1892">
                  <c:v>105.8952</c:v>
                </c:pt>
                <c:pt idx="1893">
                  <c:v>106.0363</c:v>
                </c:pt>
                <c:pt idx="1894">
                  <c:v>106.07080000000001</c:v>
                </c:pt>
                <c:pt idx="1895">
                  <c:v>105.9126</c:v>
                </c:pt>
                <c:pt idx="1896">
                  <c:v>105.8282</c:v>
                </c:pt>
                <c:pt idx="1897">
                  <c:v>105.5984</c:v>
                </c:pt>
                <c:pt idx="1898">
                  <c:v>105.5086</c:v>
                </c:pt>
                <c:pt idx="1899">
                  <c:v>105.37779999999999</c:v>
                </c:pt>
                <c:pt idx="1900">
                  <c:v>105.203</c:v>
                </c:pt>
                <c:pt idx="1901">
                  <c:v>105.1155</c:v>
                </c:pt>
                <c:pt idx="1902">
                  <c:v>105.0701</c:v>
                </c:pt>
                <c:pt idx="1903">
                  <c:v>104.9773</c:v>
                </c:pt>
                <c:pt idx="1904">
                  <c:v>104.9973</c:v>
                </c:pt>
                <c:pt idx="1905">
                  <c:v>104.9884</c:v>
                </c:pt>
                <c:pt idx="1906">
                  <c:v>104.6666</c:v>
                </c:pt>
                <c:pt idx="1907">
                  <c:v>104.99120000000001</c:v>
                </c:pt>
                <c:pt idx="1908">
                  <c:v>104.843</c:v>
                </c:pt>
                <c:pt idx="1909">
                  <c:v>104.6754</c:v>
                </c:pt>
                <c:pt idx="1910">
                  <c:v>104.8436</c:v>
                </c:pt>
                <c:pt idx="1911">
                  <c:v>104.8665</c:v>
                </c:pt>
                <c:pt idx="1912">
                  <c:v>104.846</c:v>
                </c:pt>
                <c:pt idx="1913">
                  <c:v>104.7338</c:v>
                </c:pt>
                <c:pt idx="1914">
                  <c:v>104.502</c:v>
                </c:pt>
                <c:pt idx="1915">
                  <c:v>104.67059999999999</c:v>
                </c:pt>
                <c:pt idx="1916">
                  <c:v>104.5959</c:v>
                </c:pt>
                <c:pt idx="1917">
                  <c:v>104.7496</c:v>
                </c:pt>
                <c:pt idx="1918">
                  <c:v>104.79300000000001</c:v>
                </c:pt>
                <c:pt idx="1919">
                  <c:v>104.61620000000001</c:v>
                </c:pt>
                <c:pt idx="1920">
                  <c:v>104.3676</c:v>
                </c:pt>
                <c:pt idx="1921">
                  <c:v>104.61369999999999</c:v>
                </c:pt>
                <c:pt idx="1922">
                  <c:v>104.6404</c:v>
                </c:pt>
                <c:pt idx="1923">
                  <c:v>104.4669</c:v>
                </c:pt>
                <c:pt idx="1924">
                  <c:v>104.5108</c:v>
                </c:pt>
                <c:pt idx="1925">
                  <c:v>104.3779</c:v>
                </c:pt>
                <c:pt idx="1926">
                  <c:v>104.2653</c:v>
                </c:pt>
                <c:pt idx="1927">
                  <c:v>104.5162</c:v>
                </c:pt>
                <c:pt idx="1928">
                  <c:v>104.3124</c:v>
                </c:pt>
                <c:pt idx="1929">
                  <c:v>104.452</c:v>
                </c:pt>
                <c:pt idx="1930">
                  <c:v>104.17570000000001</c:v>
                </c:pt>
                <c:pt idx="1931">
                  <c:v>104.3627</c:v>
                </c:pt>
                <c:pt idx="1932">
                  <c:v>104.15089999999999</c:v>
                </c:pt>
                <c:pt idx="1933">
                  <c:v>103.9683</c:v>
                </c:pt>
                <c:pt idx="1934">
                  <c:v>103.83840000000001</c:v>
                </c:pt>
                <c:pt idx="1935">
                  <c:v>103.8309</c:v>
                </c:pt>
                <c:pt idx="1936">
                  <c:v>103.9657</c:v>
                </c:pt>
                <c:pt idx="1937">
                  <c:v>104.1973</c:v>
                </c:pt>
                <c:pt idx="1938">
                  <c:v>104.6238</c:v>
                </c:pt>
                <c:pt idx="1939">
                  <c:v>104.5219</c:v>
                </c:pt>
                <c:pt idx="1940">
                  <c:v>104.5472</c:v>
                </c:pt>
                <c:pt idx="1941">
                  <c:v>104.7486</c:v>
                </c:pt>
                <c:pt idx="1942">
                  <c:v>104.75279999999999</c:v>
                </c:pt>
                <c:pt idx="1943">
                  <c:v>104.4573</c:v>
                </c:pt>
                <c:pt idx="1944">
                  <c:v>104.36960000000001</c:v>
                </c:pt>
                <c:pt idx="1945">
                  <c:v>104.1514</c:v>
                </c:pt>
                <c:pt idx="1946">
                  <c:v>104.1921</c:v>
                </c:pt>
                <c:pt idx="1947">
                  <c:v>104.43600000000001</c:v>
                </c:pt>
                <c:pt idx="1948">
                  <c:v>104.28019999999999</c:v>
                </c:pt>
                <c:pt idx="1949">
                  <c:v>104.3436</c:v>
                </c:pt>
                <c:pt idx="1950">
                  <c:v>104.3021</c:v>
                </c:pt>
                <c:pt idx="1951">
                  <c:v>104.3874</c:v>
                </c:pt>
                <c:pt idx="1952">
                  <c:v>104.07089999999999</c:v>
                </c:pt>
                <c:pt idx="1953">
                  <c:v>103.9614</c:v>
                </c:pt>
                <c:pt idx="1954">
                  <c:v>103.4468</c:v>
                </c:pt>
                <c:pt idx="1955">
                  <c:v>103.494</c:v>
                </c:pt>
                <c:pt idx="1956">
                  <c:v>103.4076</c:v>
                </c:pt>
                <c:pt idx="1957">
                  <c:v>103.5629</c:v>
                </c:pt>
                <c:pt idx="1958">
                  <c:v>103.3873</c:v>
                </c:pt>
                <c:pt idx="1959">
                  <c:v>103.3745</c:v>
                </c:pt>
                <c:pt idx="1960">
                  <c:v>103.1181</c:v>
                </c:pt>
                <c:pt idx="1961">
                  <c:v>103.0641</c:v>
                </c:pt>
                <c:pt idx="1962">
                  <c:v>102.8922</c:v>
                </c:pt>
                <c:pt idx="1963">
                  <c:v>102.77119999999999</c:v>
                </c:pt>
                <c:pt idx="1964">
                  <c:v>102.66540000000001</c:v>
                </c:pt>
                <c:pt idx="1965">
                  <c:v>102.6786</c:v>
                </c:pt>
                <c:pt idx="1966">
                  <c:v>102.5663</c:v>
                </c:pt>
                <c:pt idx="1967">
                  <c:v>102.48909999999999</c:v>
                </c:pt>
                <c:pt idx="1968">
                  <c:v>102.4722</c:v>
                </c:pt>
                <c:pt idx="1969">
                  <c:v>102.39579999999999</c:v>
                </c:pt>
                <c:pt idx="1970">
                  <c:v>102.2503</c:v>
                </c:pt>
                <c:pt idx="1971">
                  <c:v>102.6657</c:v>
                </c:pt>
                <c:pt idx="1972">
                  <c:v>102.8583</c:v>
                </c:pt>
                <c:pt idx="1973">
                  <c:v>103.2731</c:v>
                </c:pt>
                <c:pt idx="1974">
                  <c:v>103.29900000000001</c:v>
                </c:pt>
                <c:pt idx="1975">
                  <c:v>103.152</c:v>
                </c:pt>
                <c:pt idx="1976">
                  <c:v>103.1404</c:v>
                </c:pt>
                <c:pt idx="1977">
                  <c:v>103.05110000000001</c:v>
                </c:pt>
                <c:pt idx="1978">
                  <c:v>102.84699999999999</c:v>
                </c:pt>
                <c:pt idx="1979">
                  <c:v>102.8449</c:v>
                </c:pt>
                <c:pt idx="1980">
                  <c:v>103.05459999999999</c:v>
                </c:pt>
                <c:pt idx="1981">
                  <c:v>102.86499999999999</c:v>
                </c:pt>
                <c:pt idx="1982">
                  <c:v>103.193</c:v>
                </c:pt>
                <c:pt idx="1983">
                  <c:v>103.2958</c:v>
                </c:pt>
                <c:pt idx="1984">
                  <c:v>103.3798</c:v>
                </c:pt>
                <c:pt idx="1985">
                  <c:v>103.80459999999999</c:v>
                </c:pt>
                <c:pt idx="1986">
                  <c:v>104.2625</c:v>
                </c:pt>
                <c:pt idx="1987">
                  <c:v>104.7043</c:v>
                </c:pt>
                <c:pt idx="1988">
                  <c:v>104.09439999999999</c:v>
                </c:pt>
                <c:pt idx="1989">
                  <c:v>103.98090000000001</c:v>
                </c:pt>
                <c:pt idx="1990">
                  <c:v>104.04730000000001</c:v>
                </c:pt>
                <c:pt idx="1991">
                  <c:v>103.87179999999999</c:v>
                </c:pt>
                <c:pt idx="1992">
                  <c:v>103.7671</c:v>
                </c:pt>
                <c:pt idx="1993">
                  <c:v>103.47329999999999</c:v>
                </c:pt>
                <c:pt idx="1994">
                  <c:v>103.3847</c:v>
                </c:pt>
                <c:pt idx="1995">
                  <c:v>103.5864</c:v>
                </c:pt>
                <c:pt idx="1996">
                  <c:v>103.4774</c:v>
                </c:pt>
                <c:pt idx="1997">
                  <c:v>103.4855</c:v>
                </c:pt>
                <c:pt idx="1998">
                  <c:v>103.4228</c:v>
                </c:pt>
                <c:pt idx="1999">
                  <c:v>103.4247</c:v>
                </c:pt>
                <c:pt idx="2000">
                  <c:v>103.41240000000001</c:v>
                </c:pt>
                <c:pt idx="2001">
                  <c:v>103.3107</c:v>
                </c:pt>
                <c:pt idx="2002">
                  <c:v>103.1906</c:v>
                </c:pt>
                <c:pt idx="2003">
                  <c:v>103.02589999999999</c:v>
                </c:pt>
                <c:pt idx="2004">
                  <c:v>102.956</c:v>
                </c:pt>
                <c:pt idx="2005">
                  <c:v>102.6473</c:v>
                </c:pt>
                <c:pt idx="2006">
                  <c:v>102.3515</c:v>
                </c:pt>
                <c:pt idx="2007">
                  <c:v>102.32559999999999</c:v>
                </c:pt>
                <c:pt idx="2008">
                  <c:v>102.40900000000001</c:v>
                </c:pt>
                <c:pt idx="2009">
                  <c:v>102.5188</c:v>
                </c:pt>
                <c:pt idx="2010">
                  <c:v>102.37390000000001</c:v>
                </c:pt>
                <c:pt idx="2011">
                  <c:v>101.85680000000001</c:v>
                </c:pt>
                <c:pt idx="2012">
                  <c:v>101.0968</c:v>
                </c:pt>
                <c:pt idx="2013">
                  <c:v>101.1808</c:v>
                </c:pt>
                <c:pt idx="2014">
                  <c:v>101.09099999999999</c:v>
                </c:pt>
                <c:pt idx="2015">
                  <c:v>101.0329</c:v>
                </c:pt>
                <c:pt idx="2016">
                  <c:v>101.1262</c:v>
                </c:pt>
                <c:pt idx="2017">
                  <c:v>101.04</c:v>
                </c:pt>
                <c:pt idx="2018">
                  <c:v>100.6148</c:v>
                </c:pt>
                <c:pt idx="2019">
                  <c:v>100.5718</c:v>
                </c:pt>
                <c:pt idx="2020">
                  <c:v>100.8013</c:v>
                </c:pt>
                <c:pt idx="2021">
                  <c:v>100.7876</c:v>
                </c:pt>
                <c:pt idx="2022">
                  <c:v>100.8586</c:v>
                </c:pt>
                <c:pt idx="2023">
                  <c:v>100.4397</c:v>
                </c:pt>
                <c:pt idx="2024">
                  <c:v>100.45189999999999</c:v>
                </c:pt>
                <c:pt idx="2025">
                  <c:v>100.5561</c:v>
                </c:pt>
                <c:pt idx="2026">
                  <c:v>100.4083</c:v>
                </c:pt>
                <c:pt idx="2027">
                  <c:v>100.1772</c:v>
                </c:pt>
                <c:pt idx="2028">
                  <c:v>100.2891</c:v>
                </c:pt>
                <c:pt idx="2029">
                  <c:v>100.241</c:v>
                </c:pt>
                <c:pt idx="2030">
                  <c:v>100.40770000000001</c:v>
                </c:pt>
                <c:pt idx="2031">
                  <c:v>100.2176</c:v>
                </c:pt>
                <c:pt idx="2032">
                  <c:v>100.001</c:v>
                </c:pt>
                <c:pt idx="2033">
                  <c:v>99.796099999999996</c:v>
                </c:pt>
                <c:pt idx="2034">
                  <c:v>100.3437</c:v>
                </c:pt>
                <c:pt idx="2035">
                  <c:v>99.880200000000002</c:v>
                </c:pt>
                <c:pt idx="2036">
                  <c:v>99.899299999999997</c:v>
                </c:pt>
                <c:pt idx="2037">
                  <c:v>99.644800000000004</c:v>
                </c:pt>
                <c:pt idx="2038">
                  <c:v>99.3108</c:v>
                </c:pt>
                <c:pt idx="2039">
                  <c:v>99.068100000000001</c:v>
                </c:pt>
                <c:pt idx="2040">
                  <c:v>98.976600000000005</c:v>
                </c:pt>
                <c:pt idx="2041">
                  <c:v>98.796999999999997</c:v>
                </c:pt>
                <c:pt idx="2042">
                  <c:v>98.826400000000007</c:v>
                </c:pt>
                <c:pt idx="2043">
                  <c:v>98.574200000000005</c:v>
                </c:pt>
                <c:pt idx="2044">
                  <c:v>98.566800000000001</c:v>
                </c:pt>
                <c:pt idx="2045">
                  <c:v>98.173000000000002</c:v>
                </c:pt>
                <c:pt idx="2046">
                  <c:v>97.737700000000004</c:v>
                </c:pt>
                <c:pt idx="2047">
                  <c:v>97.904200000000003</c:v>
                </c:pt>
                <c:pt idx="2048">
                  <c:v>98.069599999999994</c:v>
                </c:pt>
                <c:pt idx="2049">
                  <c:v>98.149799999999999</c:v>
                </c:pt>
                <c:pt idx="2050">
                  <c:v>98.683700000000002</c:v>
                </c:pt>
                <c:pt idx="2051">
                  <c:v>98.542699999999996</c:v>
                </c:pt>
                <c:pt idx="2052">
                  <c:v>99.001099999999994</c:v>
                </c:pt>
                <c:pt idx="2053">
                  <c:v>98.889200000000002</c:v>
                </c:pt>
                <c:pt idx="2054">
                  <c:v>99.0822</c:v>
                </c:pt>
                <c:pt idx="2055">
                  <c:v>98.819199999999995</c:v>
                </c:pt>
                <c:pt idx="2056">
                  <c:v>98.886600000000001</c:v>
                </c:pt>
                <c:pt idx="2057">
                  <c:v>98.875299999999996</c:v>
                </c:pt>
                <c:pt idx="2058">
                  <c:v>98.761300000000006</c:v>
                </c:pt>
                <c:pt idx="2059">
                  <c:v>98.667000000000002</c:v>
                </c:pt>
                <c:pt idx="2060">
                  <c:v>98.9268</c:v>
                </c:pt>
                <c:pt idx="2061">
                  <c:v>98.958299999999994</c:v>
                </c:pt>
                <c:pt idx="2062">
                  <c:v>98.880399999999995</c:v>
                </c:pt>
                <c:pt idx="2063">
                  <c:v>99.117400000000004</c:v>
                </c:pt>
                <c:pt idx="2064">
                  <c:v>99.159199999999998</c:v>
                </c:pt>
                <c:pt idx="2065">
                  <c:v>99.162199999999999</c:v>
                </c:pt>
                <c:pt idx="2066">
                  <c:v>99.341300000000004</c:v>
                </c:pt>
                <c:pt idx="2067">
                  <c:v>99.408699999999996</c:v>
                </c:pt>
                <c:pt idx="2068">
                  <c:v>99.223100000000002</c:v>
                </c:pt>
                <c:pt idx="2069">
                  <c:v>99.151600000000002</c:v>
                </c:pt>
                <c:pt idx="2070">
                  <c:v>99.179599999999994</c:v>
                </c:pt>
                <c:pt idx="2071">
                  <c:v>99.209000000000003</c:v>
                </c:pt>
                <c:pt idx="2072">
                  <c:v>99.595799999999997</c:v>
                </c:pt>
                <c:pt idx="2073">
                  <c:v>99.918199999999999</c:v>
                </c:pt>
                <c:pt idx="2074">
                  <c:v>100.05540000000001</c:v>
                </c:pt>
                <c:pt idx="2075">
                  <c:v>100.0676</c:v>
                </c:pt>
                <c:pt idx="2076">
                  <c:v>100.12179999999999</c:v>
                </c:pt>
                <c:pt idx="2077">
                  <c:v>99.972300000000004</c:v>
                </c:pt>
                <c:pt idx="2078">
                  <c:v>99.873099999999994</c:v>
                </c:pt>
                <c:pt idx="2079">
                  <c:v>99.6751</c:v>
                </c:pt>
                <c:pt idx="2080">
                  <c:v>99.731099999999998</c:v>
                </c:pt>
                <c:pt idx="2081">
                  <c:v>99.413899999999998</c:v>
                </c:pt>
                <c:pt idx="2082">
                  <c:v>99.147999999999996</c:v>
                </c:pt>
                <c:pt idx="2083">
                  <c:v>98.8523</c:v>
                </c:pt>
                <c:pt idx="2084">
                  <c:v>99.031199999999998</c:v>
                </c:pt>
                <c:pt idx="2085">
                  <c:v>98.907399999999996</c:v>
                </c:pt>
                <c:pt idx="2086">
                  <c:v>98.728999999999999</c:v>
                </c:pt>
                <c:pt idx="2087">
                  <c:v>98.581000000000003</c:v>
                </c:pt>
                <c:pt idx="2088">
                  <c:v>98.572699999999998</c:v>
                </c:pt>
                <c:pt idx="2089">
                  <c:v>98.900900000000007</c:v>
                </c:pt>
                <c:pt idx="2090">
                  <c:v>98.666899999999998</c:v>
                </c:pt>
                <c:pt idx="2091">
                  <c:v>98.980800000000002</c:v>
                </c:pt>
                <c:pt idx="2092">
                  <c:v>98.918199999999999</c:v>
                </c:pt>
                <c:pt idx="2093">
                  <c:v>98.797600000000003</c:v>
                </c:pt>
                <c:pt idx="2094">
                  <c:v>98.527299999999997</c:v>
                </c:pt>
                <c:pt idx="2095">
                  <c:v>98.395700000000005</c:v>
                </c:pt>
                <c:pt idx="2096">
                  <c:v>98.922799999999995</c:v>
                </c:pt>
                <c:pt idx="2097">
                  <c:v>98.896500000000003</c:v>
                </c:pt>
                <c:pt idx="2098">
                  <c:v>99.162800000000004</c:v>
                </c:pt>
                <c:pt idx="2099">
                  <c:v>99.130600000000001</c:v>
                </c:pt>
                <c:pt idx="2100">
                  <c:v>99.120400000000004</c:v>
                </c:pt>
                <c:pt idx="2101">
                  <c:v>99.183300000000003</c:v>
                </c:pt>
                <c:pt idx="2102">
                  <c:v>98.483599999999996</c:v>
                </c:pt>
                <c:pt idx="2103">
                  <c:v>98.495099999999994</c:v>
                </c:pt>
                <c:pt idx="2104">
                  <c:v>98.218100000000007</c:v>
                </c:pt>
                <c:pt idx="2105">
                  <c:v>98.099599999999995</c:v>
                </c:pt>
                <c:pt idx="2106">
                  <c:v>98.017099999999999</c:v>
                </c:pt>
                <c:pt idx="2107">
                  <c:v>97.897300000000001</c:v>
                </c:pt>
                <c:pt idx="2108">
                  <c:v>97.711799999999997</c:v>
                </c:pt>
                <c:pt idx="2109">
                  <c:v>97.719499999999996</c:v>
                </c:pt>
                <c:pt idx="2110">
                  <c:v>98.300799999999995</c:v>
                </c:pt>
                <c:pt idx="2111">
                  <c:v>98.216399999999993</c:v>
                </c:pt>
                <c:pt idx="2112">
                  <c:v>98.629400000000004</c:v>
                </c:pt>
                <c:pt idx="2113">
                  <c:v>98.450699999999998</c:v>
                </c:pt>
                <c:pt idx="2114">
                  <c:v>98.4499</c:v>
                </c:pt>
                <c:pt idx="2115">
                  <c:v>98.195599999999999</c:v>
                </c:pt>
                <c:pt idx="2116">
                  <c:v>98.3934</c:v>
                </c:pt>
                <c:pt idx="2117">
                  <c:v>98.156499999999994</c:v>
                </c:pt>
                <c:pt idx="2118">
                  <c:v>98.120599999999996</c:v>
                </c:pt>
                <c:pt idx="2119">
                  <c:v>98.046000000000006</c:v>
                </c:pt>
                <c:pt idx="2120">
                  <c:v>98.127300000000005</c:v>
                </c:pt>
                <c:pt idx="2121">
                  <c:v>98.414699999999996</c:v>
                </c:pt>
                <c:pt idx="2122">
                  <c:v>97.882000000000005</c:v>
                </c:pt>
                <c:pt idx="2123">
                  <c:v>97.8583</c:v>
                </c:pt>
                <c:pt idx="2124">
                  <c:v>97.725200000000001</c:v>
                </c:pt>
                <c:pt idx="2125">
                  <c:v>97.285600000000002</c:v>
                </c:pt>
                <c:pt idx="2126">
                  <c:v>96.487799999999993</c:v>
                </c:pt>
                <c:pt idx="2127">
                  <c:v>96.154899999999998</c:v>
                </c:pt>
                <c:pt idx="2128">
                  <c:v>96.287199999999999</c:v>
                </c:pt>
                <c:pt idx="2129">
                  <c:v>96.352000000000004</c:v>
                </c:pt>
                <c:pt idx="2130">
                  <c:v>96.396699999999996</c:v>
                </c:pt>
                <c:pt idx="2131">
                  <c:v>96.245699999999999</c:v>
                </c:pt>
                <c:pt idx="2132">
                  <c:v>96.024199999999993</c:v>
                </c:pt>
                <c:pt idx="2133">
                  <c:v>96.238600000000005</c:v>
                </c:pt>
                <c:pt idx="2134">
                  <c:v>96.261700000000005</c:v>
                </c:pt>
                <c:pt idx="2135">
                  <c:v>96.284800000000004</c:v>
                </c:pt>
                <c:pt idx="2136">
                  <c:v>95.847499999999997</c:v>
                </c:pt>
                <c:pt idx="2137">
                  <c:v>95.504300000000001</c:v>
                </c:pt>
                <c:pt idx="2138">
                  <c:v>95.549800000000005</c:v>
                </c:pt>
                <c:pt idx="2139">
                  <c:v>95.424099999999996</c:v>
                </c:pt>
                <c:pt idx="2140">
                  <c:v>95.197599999999994</c:v>
                </c:pt>
                <c:pt idx="2141">
                  <c:v>95.634500000000003</c:v>
                </c:pt>
                <c:pt idx="2142">
                  <c:v>96.361800000000002</c:v>
                </c:pt>
                <c:pt idx="2143">
                  <c:v>96.239800000000002</c:v>
                </c:pt>
                <c:pt idx="2144">
                  <c:v>96.356099999999998</c:v>
                </c:pt>
                <c:pt idx="2145">
                  <c:v>95.8583</c:v>
                </c:pt>
                <c:pt idx="2146">
                  <c:v>95.560599999999994</c:v>
                </c:pt>
                <c:pt idx="2147">
                  <c:v>95.4589</c:v>
                </c:pt>
                <c:pt idx="2148">
                  <c:v>95.626099999999994</c:v>
                </c:pt>
                <c:pt idx="2149">
                  <c:v>95.659700000000001</c:v>
                </c:pt>
                <c:pt idx="2150">
                  <c:v>95.999099999999999</c:v>
                </c:pt>
                <c:pt idx="2151">
                  <c:v>95.892799999999994</c:v>
                </c:pt>
                <c:pt idx="2152">
                  <c:v>95.663300000000007</c:v>
                </c:pt>
                <c:pt idx="2153">
                  <c:v>95.518299999999996</c:v>
                </c:pt>
                <c:pt idx="2154">
                  <c:v>95.593299999999999</c:v>
                </c:pt>
                <c:pt idx="2155">
                  <c:v>95.716499999999996</c:v>
                </c:pt>
                <c:pt idx="2156">
                  <c:v>95.5471</c:v>
                </c:pt>
                <c:pt idx="2157">
                  <c:v>95.454400000000007</c:v>
                </c:pt>
                <c:pt idx="2158">
                  <c:v>95.455100000000002</c:v>
                </c:pt>
                <c:pt idx="2159">
                  <c:v>95.307299999999998</c:v>
                </c:pt>
                <c:pt idx="2160">
                  <c:v>95.436700000000002</c:v>
                </c:pt>
                <c:pt idx="2161">
                  <c:v>94.878</c:v>
                </c:pt>
                <c:pt idx="2162">
                  <c:v>95.083299999999994</c:v>
                </c:pt>
                <c:pt idx="2163">
                  <c:v>95.566299999999998</c:v>
                </c:pt>
                <c:pt idx="2164">
                  <c:v>95.304100000000005</c:v>
                </c:pt>
                <c:pt idx="2165">
                  <c:v>94.924899999999994</c:v>
                </c:pt>
                <c:pt idx="2166">
                  <c:v>95.350999999999999</c:v>
                </c:pt>
                <c:pt idx="2167">
                  <c:v>95.7102</c:v>
                </c:pt>
                <c:pt idx="2168">
                  <c:v>95.851399999999998</c:v>
                </c:pt>
                <c:pt idx="2169">
                  <c:v>95.782799999999995</c:v>
                </c:pt>
                <c:pt idx="2170">
                  <c:v>95.870199999999997</c:v>
                </c:pt>
                <c:pt idx="2171">
                  <c:v>95.915099999999995</c:v>
                </c:pt>
                <c:pt idx="2172">
                  <c:v>96.133200000000002</c:v>
                </c:pt>
                <c:pt idx="2173">
                  <c:v>96.247900000000001</c:v>
                </c:pt>
                <c:pt idx="2174">
                  <c:v>96.072800000000001</c:v>
                </c:pt>
                <c:pt idx="2175">
                  <c:v>95.870900000000006</c:v>
                </c:pt>
                <c:pt idx="2176">
                  <c:v>96.388000000000005</c:v>
                </c:pt>
                <c:pt idx="2177">
                  <c:v>96.504099999999994</c:v>
                </c:pt>
                <c:pt idx="2178">
                  <c:v>96.292599999999993</c:v>
                </c:pt>
                <c:pt idx="2179">
                  <c:v>96.095100000000002</c:v>
                </c:pt>
                <c:pt idx="2180">
                  <c:v>96.197500000000005</c:v>
                </c:pt>
                <c:pt idx="2181">
                  <c:v>96.455600000000004</c:v>
                </c:pt>
                <c:pt idx="2182">
                  <c:v>96.261499999999998</c:v>
                </c:pt>
                <c:pt idx="2183">
                  <c:v>95.8386</c:v>
                </c:pt>
                <c:pt idx="2184">
                  <c:v>95.869500000000002</c:v>
                </c:pt>
                <c:pt idx="2185">
                  <c:v>95.625</c:v>
                </c:pt>
                <c:pt idx="2186">
                  <c:v>95.196200000000005</c:v>
                </c:pt>
                <c:pt idx="2187">
                  <c:v>95.360100000000003</c:v>
                </c:pt>
                <c:pt idx="2188">
                  <c:v>95.227500000000006</c:v>
                </c:pt>
                <c:pt idx="2189">
                  <c:v>95.344300000000004</c:v>
                </c:pt>
                <c:pt idx="2190">
                  <c:v>95.491399999999999</c:v>
                </c:pt>
                <c:pt idx="2191">
                  <c:v>95.541499999999999</c:v>
                </c:pt>
                <c:pt idx="2192">
                  <c:v>95.614099999999993</c:v>
                </c:pt>
                <c:pt idx="2193">
                  <c:v>95.590599999999995</c:v>
                </c:pt>
                <c:pt idx="2194">
                  <c:v>95.635000000000005</c:v>
                </c:pt>
                <c:pt idx="2195">
                  <c:v>95.843900000000005</c:v>
                </c:pt>
                <c:pt idx="2196">
                  <c:v>96.124300000000005</c:v>
                </c:pt>
                <c:pt idx="2197">
                  <c:v>96.11</c:v>
                </c:pt>
                <c:pt idx="2198">
                  <c:v>95.817300000000003</c:v>
                </c:pt>
                <c:pt idx="2199">
                  <c:v>95.927400000000006</c:v>
                </c:pt>
                <c:pt idx="2200">
                  <c:v>96.484200000000001</c:v>
                </c:pt>
                <c:pt idx="2201">
                  <c:v>96.212699999999998</c:v>
                </c:pt>
                <c:pt idx="2202">
                  <c:v>96.627499999999998</c:v>
                </c:pt>
                <c:pt idx="2203">
                  <c:v>96.774799999999999</c:v>
                </c:pt>
                <c:pt idx="2204">
                  <c:v>96.4024</c:v>
                </c:pt>
                <c:pt idx="2205">
                  <c:v>96.189499999999995</c:v>
                </c:pt>
                <c:pt idx="2206">
                  <c:v>96.170900000000003</c:v>
                </c:pt>
                <c:pt idx="2207">
                  <c:v>96.075199999999995</c:v>
                </c:pt>
                <c:pt idx="2208">
                  <c:v>95.893900000000002</c:v>
                </c:pt>
                <c:pt idx="2209">
                  <c:v>96.209800000000001</c:v>
                </c:pt>
                <c:pt idx="2210">
                  <c:v>95.960899999999995</c:v>
                </c:pt>
                <c:pt idx="2211">
                  <c:v>96.052000000000007</c:v>
                </c:pt>
                <c:pt idx="2212">
                  <c:v>95.683400000000006</c:v>
                </c:pt>
                <c:pt idx="2213">
                  <c:v>95.642799999999994</c:v>
                </c:pt>
                <c:pt idx="2214">
                  <c:v>95.753100000000003</c:v>
                </c:pt>
                <c:pt idx="2215">
                  <c:v>95.835899999999995</c:v>
                </c:pt>
                <c:pt idx="2216">
                  <c:v>95.455699999999993</c:v>
                </c:pt>
                <c:pt idx="2217">
                  <c:v>95.857200000000006</c:v>
                </c:pt>
                <c:pt idx="2218">
                  <c:v>95.565200000000004</c:v>
                </c:pt>
                <c:pt idx="2219">
                  <c:v>95.942599999999999</c:v>
                </c:pt>
                <c:pt idx="2220">
                  <c:v>95.930400000000006</c:v>
                </c:pt>
                <c:pt idx="2221">
                  <c:v>95.481899999999996</c:v>
                </c:pt>
                <c:pt idx="2222">
                  <c:v>95.438699999999997</c:v>
                </c:pt>
                <c:pt idx="2223">
                  <c:v>95.141599999999997</c:v>
                </c:pt>
                <c:pt idx="2224">
                  <c:v>95.0381</c:v>
                </c:pt>
                <c:pt idx="2225">
                  <c:v>94.775700000000001</c:v>
                </c:pt>
                <c:pt idx="2226">
                  <c:v>94.820400000000006</c:v>
                </c:pt>
                <c:pt idx="2227">
                  <c:v>94.854900000000001</c:v>
                </c:pt>
                <c:pt idx="2228">
                  <c:v>94.994100000000003</c:v>
                </c:pt>
                <c:pt idx="2229">
                  <c:v>94.958100000000002</c:v>
                </c:pt>
                <c:pt idx="2230">
                  <c:v>95.119399999999999</c:v>
                </c:pt>
                <c:pt idx="2231">
                  <c:v>95.211100000000002</c:v>
                </c:pt>
                <c:pt idx="2232">
                  <c:v>95.328999999999994</c:v>
                </c:pt>
                <c:pt idx="2233">
                  <c:v>95.315299999999993</c:v>
                </c:pt>
                <c:pt idx="2234">
                  <c:v>95.390100000000004</c:v>
                </c:pt>
                <c:pt idx="2235">
                  <c:v>95.731099999999998</c:v>
                </c:pt>
                <c:pt idx="2236">
                  <c:v>95.744900000000001</c:v>
                </c:pt>
                <c:pt idx="2237">
                  <c:v>95.790199999999999</c:v>
                </c:pt>
                <c:pt idx="2238">
                  <c:v>95.761499999999998</c:v>
                </c:pt>
                <c:pt idx="2239">
                  <c:v>95.991699999999994</c:v>
                </c:pt>
                <c:pt idx="2240">
                  <c:v>96.257300000000001</c:v>
                </c:pt>
                <c:pt idx="2241">
                  <c:v>96.533799999999999</c:v>
                </c:pt>
                <c:pt idx="2242">
                  <c:v>96.817400000000006</c:v>
                </c:pt>
                <c:pt idx="2243">
                  <c:v>97.8506</c:v>
                </c:pt>
                <c:pt idx="2244">
                  <c:v>97.994500000000002</c:v>
                </c:pt>
                <c:pt idx="2245">
                  <c:v>98.145700000000005</c:v>
                </c:pt>
                <c:pt idx="2246">
                  <c:v>98.234300000000005</c:v>
                </c:pt>
                <c:pt idx="2247">
                  <c:v>98.300799999999995</c:v>
                </c:pt>
                <c:pt idx="2248">
                  <c:v>98.679500000000004</c:v>
                </c:pt>
                <c:pt idx="2249">
                  <c:v>98.548299999999998</c:v>
                </c:pt>
                <c:pt idx="2250">
                  <c:v>98.603899999999996</c:v>
                </c:pt>
                <c:pt idx="2251">
                  <c:v>98.634900000000002</c:v>
                </c:pt>
                <c:pt idx="2252">
                  <c:v>97.850800000000007</c:v>
                </c:pt>
                <c:pt idx="2253">
                  <c:v>98.176900000000003</c:v>
                </c:pt>
                <c:pt idx="2254">
                  <c:v>98.279899999999998</c:v>
                </c:pt>
                <c:pt idx="2255">
                  <c:v>98.625600000000006</c:v>
                </c:pt>
                <c:pt idx="2256">
                  <c:v>98.574399999999997</c:v>
                </c:pt>
                <c:pt idx="2257">
                  <c:v>98.773700000000005</c:v>
                </c:pt>
                <c:pt idx="2258">
                  <c:v>98.975099999999998</c:v>
                </c:pt>
                <c:pt idx="2259">
                  <c:v>99.763300000000001</c:v>
                </c:pt>
                <c:pt idx="2260">
                  <c:v>99.775999999999996</c:v>
                </c:pt>
                <c:pt idx="2261">
                  <c:v>99.810900000000004</c:v>
                </c:pt>
                <c:pt idx="2262">
                  <c:v>100.1288</c:v>
                </c:pt>
                <c:pt idx="2263">
                  <c:v>100.29389999999999</c:v>
                </c:pt>
                <c:pt idx="2264">
                  <c:v>100.5654</c:v>
                </c:pt>
                <c:pt idx="2265">
                  <c:v>100.506</c:v>
                </c:pt>
                <c:pt idx="2266">
                  <c:v>101.0457</c:v>
                </c:pt>
                <c:pt idx="2267">
                  <c:v>101.42659999999999</c:v>
                </c:pt>
                <c:pt idx="2268">
                  <c:v>100.38679999999999</c:v>
                </c:pt>
                <c:pt idx="2269">
                  <c:v>100.7246</c:v>
                </c:pt>
                <c:pt idx="2270">
                  <c:v>101.0325</c:v>
                </c:pt>
                <c:pt idx="2271">
                  <c:v>101.038</c:v>
                </c:pt>
                <c:pt idx="2272">
                  <c:v>100.72</c:v>
                </c:pt>
                <c:pt idx="2273">
                  <c:v>100.04340000000001</c:v>
                </c:pt>
                <c:pt idx="2274">
                  <c:v>99.139899999999997</c:v>
                </c:pt>
                <c:pt idx="2275">
                  <c:v>99.144499999999994</c:v>
                </c:pt>
                <c:pt idx="2276">
                  <c:v>99.506299999999996</c:v>
                </c:pt>
                <c:pt idx="2277">
                  <c:v>99.499899999999997</c:v>
                </c:pt>
                <c:pt idx="2278">
                  <c:v>99.760999999999996</c:v>
                </c:pt>
                <c:pt idx="2279">
                  <c:v>100.4706</c:v>
                </c:pt>
                <c:pt idx="2280">
                  <c:v>101.381</c:v>
                </c:pt>
                <c:pt idx="2281">
                  <c:v>101.5655</c:v>
                </c:pt>
                <c:pt idx="2282">
                  <c:v>102.4158</c:v>
                </c:pt>
                <c:pt idx="2283">
                  <c:v>102.5942</c:v>
                </c:pt>
                <c:pt idx="2284">
                  <c:v>104.17829999999999</c:v>
                </c:pt>
                <c:pt idx="2285">
                  <c:v>104.5414</c:v>
                </c:pt>
                <c:pt idx="2286">
                  <c:v>106.01730000000001</c:v>
                </c:pt>
                <c:pt idx="2287">
                  <c:v>105.5151</c:v>
                </c:pt>
                <c:pt idx="2288">
                  <c:v>106.9144</c:v>
                </c:pt>
                <c:pt idx="2289">
                  <c:v>106.5865</c:v>
                </c:pt>
                <c:pt idx="2290">
                  <c:v>105.1592</c:v>
                </c:pt>
                <c:pt idx="2291">
                  <c:v>106.1086</c:v>
                </c:pt>
                <c:pt idx="2292">
                  <c:v>107.34099999999999</c:v>
                </c:pt>
                <c:pt idx="2293">
                  <c:v>106.6919</c:v>
                </c:pt>
                <c:pt idx="2294">
                  <c:v>107.07080000000001</c:v>
                </c:pt>
                <c:pt idx="2295">
                  <c:v>108.2885</c:v>
                </c:pt>
                <c:pt idx="2296">
                  <c:v>110.0513</c:v>
                </c:pt>
                <c:pt idx="2297">
                  <c:v>109.9204</c:v>
                </c:pt>
                <c:pt idx="2298">
                  <c:v>110.57559999999999</c:v>
                </c:pt>
                <c:pt idx="2299">
                  <c:v>111.0851</c:v>
                </c:pt>
                <c:pt idx="2300">
                  <c:v>111.21040000000001</c:v>
                </c:pt>
                <c:pt idx="2301">
                  <c:v>109.0341</c:v>
                </c:pt>
                <c:pt idx="2302">
                  <c:v>108.2287</c:v>
                </c:pt>
                <c:pt idx="2303">
                  <c:v>108.5864</c:v>
                </c:pt>
                <c:pt idx="2304">
                  <c:v>108.2488</c:v>
                </c:pt>
                <c:pt idx="2305">
                  <c:v>106.9075</c:v>
                </c:pt>
                <c:pt idx="2306">
                  <c:v>106.9654</c:v>
                </c:pt>
                <c:pt idx="2307">
                  <c:v>108.3899</c:v>
                </c:pt>
                <c:pt idx="2308">
                  <c:v>108.2285</c:v>
                </c:pt>
                <c:pt idx="2309">
                  <c:v>108.3921</c:v>
                </c:pt>
                <c:pt idx="2310">
                  <c:v>109.2123</c:v>
                </c:pt>
                <c:pt idx="2311">
                  <c:v>109.9314</c:v>
                </c:pt>
                <c:pt idx="2312">
                  <c:v>110.5355</c:v>
                </c:pt>
                <c:pt idx="2313">
                  <c:v>109.7471</c:v>
                </c:pt>
                <c:pt idx="2314">
                  <c:v>109.91589999999999</c:v>
                </c:pt>
                <c:pt idx="2315">
                  <c:v>110.23860000000001</c:v>
                </c:pt>
                <c:pt idx="2316">
                  <c:v>110.733</c:v>
                </c:pt>
                <c:pt idx="2317">
                  <c:v>112.0403</c:v>
                </c:pt>
                <c:pt idx="2318">
                  <c:v>112.4222</c:v>
                </c:pt>
                <c:pt idx="2319">
                  <c:v>110.44110000000001</c:v>
                </c:pt>
                <c:pt idx="2320">
                  <c:v>109.7311</c:v>
                </c:pt>
                <c:pt idx="2321">
                  <c:v>110.1354</c:v>
                </c:pt>
                <c:pt idx="2322">
                  <c:v>109.75360000000001</c:v>
                </c:pt>
                <c:pt idx="2323">
                  <c:v>110.5385</c:v>
                </c:pt>
                <c:pt idx="2324">
                  <c:v>111.05459999999999</c:v>
                </c:pt>
                <c:pt idx="2325">
                  <c:v>110.87220000000001</c:v>
                </c:pt>
                <c:pt idx="2326">
                  <c:v>111.2655</c:v>
                </c:pt>
                <c:pt idx="2327">
                  <c:v>110.94110000000001</c:v>
                </c:pt>
                <c:pt idx="2328">
                  <c:v>112.28830000000001</c:v>
                </c:pt>
                <c:pt idx="2329">
                  <c:v>110.5566</c:v>
                </c:pt>
                <c:pt idx="2330">
                  <c:v>110.5176</c:v>
                </c:pt>
                <c:pt idx="2331">
                  <c:v>110.0468</c:v>
                </c:pt>
                <c:pt idx="2332">
                  <c:v>108.26860000000001</c:v>
                </c:pt>
                <c:pt idx="2333">
                  <c:v>109.04649999999999</c:v>
                </c:pt>
                <c:pt idx="2334">
                  <c:v>107.8729</c:v>
                </c:pt>
                <c:pt idx="2335">
                  <c:v>107.25830000000001</c:v>
                </c:pt>
                <c:pt idx="2336">
                  <c:v>105.5882</c:v>
                </c:pt>
                <c:pt idx="2337">
                  <c:v>105.5728</c:v>
                </c:pt>
                <c:pt idx="2338">
                  <c:v>106.8015</c:v>
                </c:pt>
                <c:pt idx="2339">
                  <c:v>106.8905</c:v>
                </c:pt>
                <c:pt idx="2340">
                  <c:v>107.0223</c:v>
                </c:pt>
                <c:pt idx="2341">
                  <c:v>106.9576</c:v>
                </c:pt>
                <c:pt idx="2342">
                  <c:v>107.36539999999999</c:v>
                </c:pt>
                <c:pt idx="2343">
                  <c:v>106.9893</c:v>
                </c:pt>
                <c:pt idx="2344">
                  <c:v>106.6401</c:v>
                </c:pt>
                <c:pt idx="2345">
                  <c:v>107.0305</c:v>
                </c:pt>
                <c:pt idx="2346">
                  <c:v>107.35980000000001</c:v>
                </c:pt>
                <c:pt idx="2347">
                  <c:v>108.0022</c:v>
                </c:pt>
                <c:pt idx="2348">
                  <c:v>107.3389</c:v>
                </c:pt>
                <c:pt idx="2349">
                  <c:v>107.68819999999999</c:v>
                </c:pt>
                <c:pt idx="2350">
                  <c:v>107.60939999999999</c:v>
                </c:pt>
                <c:pt idx="2351">
                  <c:v>106.91289999999999</c:v>
                </c:pt>
                <c:pt idx="2352">
                  <c:v>107.16549999999999</c:v>
                </c:pt>
                <c:pt idx="2353">
                  <c:v>107.71510000000001</c:v>
                </c:pt>
                <c:pt idx="2354">
                  <c:v>108.37990000000001</c:v>
                </c:pt>
                <c:pt idx="2355">
                  <c:v>109.0883</c:v>
                </c:pt>
                <c:pt idx="2356">
                  <c:v>109.4915</c:v>
                </c:pt>
                <c:pt idx="2357">
                  <c:v>110.20740000000001</c:v>
                </c:pt>
                <c:pt idx="2358">
                  <c:v>109.4588</c:v>
                </c:pt>
                <c:pt idx="2359">
                  <c:v>109.49079999999999</c:v>
                </c:pt>
                <c:pt idx="2360">
                  <c:v>110.46339999999999</c:v>
                </c:pt>
                <c:pt idx="2361">
                  <c:v>110.68680000000001</c:v>
                </c:pt>
                <c:pt idx="2362">
                  <c:v>110.45950000000001</c:v>
                </c:pt>
                <c:pt idx="2363">
                  <c:v>110.7432</c:v>
                </c:pt>
                <c:pt idx="2364">
                  <c:v>109.70569999999999</c:v>
                </c:pt>
                <c:pt idx="2365">
                  <c:v>109.9234</c:v>
                </c:pt>
                <c:pt idx="2366">
                  <c:v>109.3253</c:v>
                </c:pt>
                <c:pt idx="2367">
                  <c:v>110.1143</c:v>
                </c:pt>
                <c:pt idx="2368">
                  <c:v>110.9032</c:v>
                </c:pt>
                <c:pt idx="2369">
                  <c:v>111.3036</c:v>
                </c:pt>
                <c:pt idx="2370">
                  <c:v>110.68470000000001</c:v>
                </c:pt>
                <c:pt idx="2371">
                  <c:v>110.72069999999999</c:v>
                </c:pt>
                <c:pt idx="2372">
                  <c:v>110.7903</c:v>
                </c:pt>
                <c:pt idx="2373">
                  <c:v>110.5812</c:v>
                </c:pt>
                <c:pt idx="2374">
                  <c:v>109.85469999999999</c:v>
                </c:pt>
                <c:pt idx="2375">
                  <c:v>110.5371</c:v>
                </c:pt>
                <c:pt idx="2376">
                  <c:v>111.0367</c:v>
                </c:pt>
                <c:pt idx="2377">
                  <c:v>111.3811</c:v>
                </c:pt>
                <c:pt idx="2378">
                  <c:v>111.10899999999999</c:v>
                </c:pt>
                <c:pt idx="2379">
                  <c:v>111.4897</c:v>
                </c:pt>
                <c:pt idx="2380">
                  <c:v>112.5972</c:v>
                </c:pt>
                <c:pt idx="2381">
                  <c:v>112.9024</c:v>
                </c:pt>
                <c:pt idx="2382">
                  <c:v>112.6681</c:v>
                </c:pt>
                <c:pt idx="2383">
                  <c:v>112.99290000000001</c:v>
                </c:pt>
                <c:pt idx="2384">
                  <c:v>112.7221</c:v>
                </c:pt>
                <c:pt idx="2385">
                  <c:v>112.98399999999999</c:v>
                </c:pt>
                <c:pt idx="2386">
                  <c:v>113.28870000000001</c:v>
                </c:pt>
                <c:pt idx="2387">
                  <c:v>113.19889999999999</c:v>
                </c:pt>
                <c:pt idx="2388">
                  <c:v>113.9265</c:v>
                </c:pt>
                <c:pt idx="2389">
                  <c:v>114.9473</c:v>
                </c:pt>
                <c:pt idx="2390">
                  <c:v>114.9952</c:v>
                </c:pt>
                <c:pt idx="2391">
                  <c:v>114.4671</c:v>
                </c:pt>
                <c:pt idx="2392">
                  <c:v>114.80419999999999</c:v>
                </c:pt>
                <c:pt idx="2393">
                  <c:v>114.3779</c:v>
                </c:pt>
                <c:pt idx="2394">
                  <c:v>114.9409</c:v>
                </c:pt>
                <c:pt idx="2395">
                  <c:v>114.02200000000001</c:v>
                </c:pt>
                <c:pt idx="2396">
                  <c:v>113.71810000000001</c:v>
                </c:pt>
                <c:pt idx="2397">
                  <c:v>113.7535</c:v>
                </c:pt>
                <c:pt idx="2398">
                  <c:v>112.9973</c:v>
                </c:pt>
                <c:pt idx="2399">
                  <c:v>112.0539</c:v>
                </c:pt>
                <c:pt idx="2400">
                  <c:v>112.0625</c:v>
                </c:pt>
                <c:pt idx="2401">
                  <c:v>111.8439</c:v>
                </c:pt>
                <c:pt idx="2402">
                  <c:v>109.29900000000001</c:v>
                </c:pt>
                <c:pt idx="2403">
                  <c:v>109.9629</c:v>
                </c:pt>
                <c:pt idx="2404">
                  <c:v>110.0188</c:v>
                </c:pt>
                <c:pt idx="2405">
                  <c:v>109.9569</c:v>
                </c:pt>
                <c:pt idx="2406">
                  <c:v>109.87739999999999</c:v>
                </c:pt>
                <c:pt idx="2407">
                  <c:v>109.9705</c:v>
                </c:pt>
                <c:pt idx="2408">
                  <c:v>110.667</c:v>
                </c:pt>
                <c:pt idx="2409">
                  <c:v>111.5735</c:v>
                </c:pt>
                <c:pt idx="2410">
                  <c:v>111.2295</c:v>
                </c:pt>
                <c:pt idx="2411">
                  <c:v>110.9716</c:v>
                </c:pt>
                <c:pt idx="2412">
                  <c:v>109.7242</c:v>
                </c:pt>
                <c:pt idx="2413">
                  <c:v>109.521</c:v>
                </c:pt>
                <c:pt idx="2414">
                  <c:v>109.7709</c:v>
                </c:pt>
                <c:pt idx="2415">
                  <c:v>109.8456</c:v>
                </c:pt>
                <c:pt idx="2416">
                  <c:v>109.7748</c:v>
                </c:pt>
                <c:pt idx="2417">
                  <c:v>109.6379</c:v>
                </c:pt>
                <c:pt idx="2418">
                  <c:v>109.6079</c:v>
                </c:pt>
                <c:pt idx="2419">
                  <c:v>109.0253</c:v>
                </c:pt>
                <c:pt idx="2420">
                  <c:v>108.77209999999999</c:v>
                </c:pt>
                <c:pt idx="2421">
                  <c:v>109.0397</c:v>
                </c:pt>
                <c:pt idx="2422">
                  <c:v>108.9136</c:v>
                </c:pt>
                <c:pt idx="2423">
                  <c:v>109.38500000000001</c:v>
                </c:pt>
                <c:pt idx="2424">
                  <c:v>110.2294</c:v>
                </c:pt>
                <c:pt idx="2425">
                  <c:v>109.9879</c:v>
                </c:pt>
                <c:pt idx="2426">
                  <c:v>109.9068</c:v>
                </c:pt>
                <c:pt idx="2427">
                  <c:v>109.81529999999999</c:v>
                </c:pt>
                <c:pt idx="2428">
                  <c:v>108.84229999999999</c:v>
                </c:pt>
                <c:pt idx="2429">
                  <c:v>109.547</c:v>
                </c:pt>
                <c:pt idx="2430">
                  <c:v>110.1324</c:v>
                </c:pt>
                <c:pt idx="2431">
                  <c:v>108.8473</c:v>
                </c:pt>
                <c:pt idx="2432">
                  <c:v>108.89530000000001</c:v>
                </c:pt>
                <c:pt idx="2433">
                  <c:v>108.8275</c:v>
                </c:pt>
                <c:pt idx="2434">
                  <c:v>107.95780000000001</c:v>
                </c:pt>
                <c:pt idx="2435">
                  <c:v>107.65949999999999</c:v>
                </c:pt>
                <c:pt idx="2436">
                  <c:v>107.7183</c:v>
                </c:pt>
                <c:pt idx="2437">
                  <c:v>107.3498</c:v>
                </c:pt>
                <c:pt idx="2438">
                  <c:v>106.9452</c:v>
                </c:pt>
                <c:pt idx="2439">
                  <c:v>106.5522</c:v>
                </c:pt>
                <c:pt idx="2440">
                  <c:v>106.622</c:v>
                </c:pt>
                <c:pt idx="2441">
                  <c:v>106.8151</c:v>
                </c:pt>
                <c:pt idx="2442">
                  <c:v>106.938</c:v>
                </c:pt>
                <c:pt idx="2443">
                  <c:v>106.89109999999999</c:v>
                </c:pt>
                <c:pt idx="2444">
                  <c:v>106.7627</c:v>
                </c:pt>
                <c:pt idx="2445">
                  <c:v>106.1109</c:v>
                </c:pt>
                <c:pt idx="2446">
                  <c:v>105.4318</c:v>
                </c:pt>
                <c:pt idx="2447">
                  <c:v>105.4798</c:v>
                </c:pt>
                <c:pt idx="2448">
                  <c:v>104.7722</c:v>
                </c:pt>
                <c:pt idx="2449">
                  <c:v>105.07689999999999</c:v>
                </c:pt>
                <c:pt idx="2450">
                  <c:v>104.93600000000001</c:v>
                </c:pt>
                <c:pt idx="2451">
                  <c:v>104.9301</c:v>
                </c:pt>
                <c:pt idx="2452">
                  <c:v>105.09820000000001</c:v>
                </c:pt>
                <c:pt idx="2453">
                  <c:v>104.2604</c:v>
                </c:pt>
                <c:pt idx="2454">
                  <c:v>103.82</c:v>
                </c:pt>
                <c:pt idx="2455">
                  <c:v>103.6931</c:v>
                </c:pt>
                <c:pt idx="2456">
                  <c:v>104.0754</c:v>
                </c:pt>
                <c:pt idx="2457">
                  <c:v>104.29219999999999</c:v>
                </c:pt>
                <c:pt idx="2458">
                  <c:v>105.01220000000001</c:v>
                </c:pt>
                <c:pt idx="2459">
                  <c:v>105.6369</c:v>
                </c:pt>
                <c:pt idx="2460">
                  <c:v>104.98779999999999</c:v>
                </c:pt>
                <c:pt idx="2461">
                  <c:v>105.1499</c:v>
                </c:pt>
                <c:pt idx="2462">
                  <c:v>104.5581</c:v>
                </c:pt>
                <c:pt idx="2463">
                  <c:v>104.86109999999999</c:v>
                </c:pt>
                <c:pt idx="2464">
                  <c:v>105.7441</c:v>
                </c:pt>
                <c:pt idx="2465">
                  <c:v>105.2513</c:v>
                </c:pt>
                <c:pt idx="2466">
                  <c:v>105.6241</c:v>
                </c:pt>
                <c:pt idx="2467">
                  <c:v>105.14700000000001</c:v>
                </c:pt>
                <c:pt idx="2468">
                  <c:v>105.04989999999999</c:v>
                </c:pt>
                <c:pt idx="2469">
                  <c:v>105.857</c:v>
                </c:pt>
                <c:pt idx="2470">
                  <c:v>105.5104</c:v>
                </c:pt>
                <c:pt idx="2471">
                  <c:v>105.2179</c:v>
                </c:pt>
                <c:pt idx="2472">
                  <c:v>105.6725</c:v>
                </c:pt>
                <c:pt idx="2473">
                  <c:v>105.1707</c:v>
                </c:pt>
                <c:pt idx="2474">
                  <c:v>105.2226</c:v>
                </c:pt>
                <c:pt idx="2475">
                  <c:v>105.331</c:v>
                </c:pt>
                <c:pt idx="2476">
                  <c:v>104.6405</c:v>
                </c:pt>
                <c:pt idx="2477">
                  <c:v>105.27679999999999</c:v>
                </c:pt>
                <c:pt idx="2478">
                  <c:v>105.4143</c:v>
                </c:pt>
                <c:pt idx="2479">
                  <c:v>105.5521</c:v>
                </c:pt>
                <c:pt idx="2480">
                  <c:v>105.56570000000001</c:v>
                </c:pt>
                <c:pt idx="2481">
                  <c:v>105.9153</c:v>
                </c:pt>
                <c:pt idx="2482">
                  <c:v>105.5703</c:v>
                </c:pt>
                <c:pt idx="2483">
                  <c:v>106.03660000000001</c:v>
                </c:pt>
                <c:pt idx="2484">
                  <c:v>105.997</c:v>
                </c:pt>
                <c:pt idx="2485">
                  <c:v>105.6641</c:v>
                </c:pt>
                <c:pt idx="2486">
                  <c:v>104.8185</c:v>
                </c:pt>
                <c:pt idx="2487">
                  <c:v>104.7307</c:v>
                </c:pt>
                <c:pt idx="2488">
                  <c:v>104.5939</c:v>
                </c:pt>
                <c:pt idx="2489">
                  <c:v>104.0857</c:v>
                </c:pt>
                <c:pt idx="2490">
                  <c:v>104.0307</c:v>
                </c:pt>
                <c:pt idx="2491">
                  <c:v>103.869</c:v>
                </c:pt>
                <c:pt idx="2492">
                  <c:v>103.5535</c:v>
                </c:pt>
                <c:pt idx="2493">
                  <c:v>103.7097</c:v>
                </c:pt>
                <c:pt idx="2494">
                  <c:v>103.6784</c:v>
                </c:pt>
                <c:pt idx="2495">
                  <c:v>103.56740000000001</c:v>
                </c:pt>
                <c:pt idx="2496">
                  <c:v>104.16540000000001</c:v>
                </c:pt>
                <c:pt idx="2497">
                  <c:v>103.9053</c:v>
                </c:pt>
                <c:pt idx="2498">
                  <c:v>103.2816</c:v>
                </c:pt>
                <c:pt idx="2499">
                  <c:v>102.6936</c:v>
                </c:pt>
                <c:pt idx="2500">
                  <c:v>102.78189999999999</c:v>
                </c:pt>
                <c:pt idx="2501">
                  <c:v>102.8428</c:v>
                </c:pt>
                <c:pt idx="2502">
                  <c:v>102.97409999999999</c:v>
                </c:pt>
                <c:pt idx="2503">
                  <c:v>103.4969</c:v>
                </c:pt>
                <c:pt idx="2504">
                  <c:v>103.62730000000001</c:v>
                </c:pt>
                <c:pt idx="2505">
                  <c:v>103.8865</c:v>
                </c:pt>
                <c:pt idx="2506">
                  <c:v>103.5822</c:v>
                </c:pt>
                <c:pt idx="2507">
                  <c:v>103.2649</c:v>
                </c:pt>
                <c:pt idx="2508">
                  <c:v>103.4802</c:v>
                </c:pt>
                <c:pt idx="2509">
                  <c:v>104.09910000000001</c:v>
                </c:pt>
                <c:pt idx="2510">
                  <c:v>104.10299999999999</c:v>
                </c:pt>
                <c:pt idx="2511">
                  <c:v>103.43600000000001</c:v>
                </c:pt>
                <c:pt idx="2512">
                  <c:v>103.36369999999999</c:v>
                </c:pt>
                <c:pt idx="2513">
                  <c:v>103.0309</c:v>
                </c:pt>
                <c:pt idx="2514">
                  <c:v>102.9494</c:v>
                </c:pt>
                <c:pt idx="2515">
                  <c:v>102.9332</c:v>
                </c:pt>
                <c:pt idx="2516">
                  <c:v>103.8522</c:v>
                </c:pt>
                <c:pt idx="2517">
                  <c:v>103.78740000000001</c:v>
                </c:pt>
                <c:pt idx="2518">
                  <c:v>103.4607</c:v>
                </c:pt>
                <c:pt idx="2519">
                  <c:v>103.6234</c:v>
                </c:pt>
                <c:pt idx="2520">
                  <c:v>104.2041</c:v>
                </c:pt>
                <c:pt idx="2521">
                  <c:v>104.15</c:v>
                </c:pt>
                <c:pt idx="2522">
                  <c:v>103.95569999999999</c:v>
                </c:pt>
                <c:pt idx="2523">
                  <c:v>103.5831</c:v>
                </c:pt>
                <c:pt idx="2524">
                  <c:v>103.4162</c:v>
                </c:pt>
                <c:pt idx="2525">
                  <c:v>102.74079999999999</c:v>
                </c:pt>
                <c:pt idx="2526">
                  <c:v>102.6964</c:v>
                </c:pt>
                <c:pt idx="2527">
                  <c:v>102.7063</c:v>
                </c:pt>
                <c:pt idx="2528">
                  <c:v>102.3184</c:v>
                </c:pt>
                <c:pt idx="2529">
                  <c:v>102.6071</c:v>
                </c:pt>
                <c:pt idx="2530">
                  <c:v>102.42010000000001</c:v>
                </c:pt>
                <c:pt idx="2531">
                  <c:v>101.86790000000001</c:v>
                </c:pt>
                <c:pt idx="2532">
                  <c:v>101.79640000000001</c:v>
                </c:pt>
                <c:pt idx="2533">
                  <c:v>102.0595</c:v>
                </c:pt>
                <c:pt idx="2534">
                  <c:v>102.2881</c:v>
                </c:pt>
                <c:pt idx="2535">
                  <c:v>101.8111</c:v>
                </c:pt>
                <c:pt idx="2536">
                  <c:v>101.9106</c:v>
                </c:pt>
                <c:pt idx="2537">
                  <c:v>102.3556</c:v>
                </c:pt>
                <c:pt idx="2538">
                  <c:v>102.41030000000001</c:v>
                </c:pt>
                <c:pt idx="2539">
                  <c:v>102.32689999999999</c:v>
                </c:pt>
                <c:pt idx="2540">
                  <c:v>102.64279999999999</c:v>
                </c:pt>
                <c:pt idx="2541">
                  <c:v>102.0457</c:v>
                </c:pt>
                <c:pt idx="2542">
                  <c:v>102.4478</c:v>
                </c:pt>
                <c:pt idx="2543">
                  <c:v>102.5274</c:v>
                </c:pt>
                <c:pt idx="2544">
                  <c:v>102.1846</c:v>
                </c:pt>
                <c:pt idx="2545">
                  <c:v>101.4653</c:v>
                </c:pt>
                <c:pt idx="2546">
                  <c:v>101.62609999999999</c:v>
                </c:pt>
                <c:pt idx="2547">
                  <c:v>101.0558</c:v>
                </c:pt>
                <c:pt idx="2548">
                  <c:v>101.155</c:v>
                </c:pt>
                <c:pt idx="2549">
                  <c:v>101.1844</c:v>
                </c:pt>
                <c:pt idx="2550">
                  <c:v>100.70659999999999</c:v>
                </c:pt>
                <c:pt idx="2551">
                  <c:v>100.3746</c:v>
                </c:pt>
                <c:pt idx="2552">
                  <c:v>100.33920000000001</c:v>
                </c:pt>
                <c:pt idx="2553">
                  <c:v>100.5574</c:v>
                </c:pt>
                <c:pt idx="2554">
                  <c:v>100.3699</c:v>
                </c:pt>
                <c:pt idx="2555">
                  <c:v>100.71169999999999</c:v>
                </c:pt>
                <c:pt idx="2556">
                  <c:v>100.3265</c:v>
                </c:pt>
                <c:pt idx="2557">
                  <c:v>100.5629</c:v>
                </c:pt>
                <c:pt idx="2558">
                  <c:v>100.6606</c:v>
                </c:pt>
                <c:pt idx="2559">
                  <c:v>100.9996</c:v>
                </c:pt>
                <c:pt idx="2560">
                  <c:v>101.45180000000001</c:v>
                </c:pt>
                <c:pt idx="2561">
                  <c:v>101.7148</c:v>
                </c:pt>
                <c:pt idx="2562">
                  <c:v>101.3954</c:v>
                </c:pt>
                <c:pt idx="2563">
                  <c:v>101.5117</c:v>
                </c:pt>
                <c:pt idx="2564">
                  <c:v>101.3421</c:v>
                </c:pt>
                <c:pt idx="2565">
                  <c:v>101.80119999999999</c:v>
                </c:pt>
                <c:pt idx="2566">
                  <c:v>101.2788</c:v>
                </c:pt>
                <c:pt idx="2567">
                  <c:v>101.2512</c:v>
                </c:pt>
                <c:pt idx="2568">
                  <c:v>101.2681</c:v>
                </c:pt>
                <c:pt idx="2569">
                  <c:v>100.57899999999999</c:v>
                </c:pt>
                <c:pt idx="2570">
                  <c:v>100.5603</c:v>
                </c:pt>
                <c:pt idx="2571">
                  <c:v>100.4909</c:v>
                </c:pt>
                <c:pt idx="2572">
                  <c:v>100.8297</c:v>
                </c:pt>
                <c:pt idx="2573">
                  <c:v>100.44580000000001</c:v>
                </c:pt>
                <c:pt idx="2574">
                  <c:v>100.0732</c:v>
                </c:pt>
                <c:pt idx="2575">
                  <c:v>100.5971</c:v>
                </c:pt>
                <c:pt idx="2576">
                  <c:v>100.1169</c:v>
                </c:pt>
                <c:pt idx="2577">
                  <c:v>100.6467</c:v>
                </c:pt>
                <c:pt idx="2578">
                  <c:v>100.8314</c:v>
                </c:pt>
                <c:pt idx="2579">
                  <c:v>100.3434</c:v>
                </c:pt>
                <c:pt idx="2580">
                  <c:v>100.39960000000001</c:v>
                </c:pt>
                <c:pt idx="2581">
                  <c:v>99.82</c:v>
                </c:pt>
                <c:pt idx="2582">
                  <c:v>100.1377</c:v>
                </c:pt>
                <c:pt idx="2583">
                  <c:v>100.349</c:v>
                </c:pt>
                <c:pt idx="2584">
                  <c:v>100.1829</c:v>
                </c:pt>
                <c:pt idx="2585">
                  <c:v>99.671700000000001</c:v>
                </c:pt>
                <c:pt idx="2586">
                  <c:v>99.727500000000006</c:v>
                </c:pt>
                <c:pt idx="2587">
                  <c:v>99.744100000000003</c:v>
                </c:pt>
                <c:pt idx="2588">
                  <c:v>100.21639999999999</c:v>
                </c:pt>
                <c:pt idx="2589">
                  <c:v>100.3783</c:v>
                </c:pt>
                <c:pt idx="2590">
                  <c:v>100.7659</c:v>
                </c:pt>
                <c:pt idx="2591">
                  <c:v>100.8274</c:v>
                </c:pt>
                <c:pt idx="2592">
                  <c:v>100.8302</c:v>
                </c:pt>
                <c:pt idx="2593">
                  <c:v>101.10380000000001</c:v>
                </c:pt>
                <c:pt idx="2594">
                  <c:v>100.83329999999999</c:v>
                </c:pt>
                <c:pt idx="2595">
                  <c:v>101.1683</c:v>
                </c:pt>
                <c:pt idx="2596">
                  <c:v>100.9756</c:v>
                </c:pt>
                <c:pt idx="2597">
                  <c:v>102.0364</c:v>
                </c:pt>
                <c:pt idx="2598">
                  <c:v>101.9696</c:v>
                </c:pt>
                <c:pt idx="2599">
                  <c:v>101.8471</c:v>
                </c:pt>
                <c:pt idx="2600">
                  <c:v>102.1168</c:v>
                </c:pt>
                <c:pt idx="2601">
                  <c:v>101.7697</c:v>
                </c:pt>
                <c:pt idx="2602">
                  <c:v>101.6887</c:v>
                </c:pt>
                <c:pt idx="2603">
                  <c:v>101.62649999999999</c:v>
                </c:pt>
                <c:pt idx="2604">
                  <c:v>101.5356</c:v>
                </c:pt>
                <c:pt idx="2605">
                  <c:v>101.724</c:v>
                </c:pt>
                <c:pt idx="2606">
                  <c:v>101.9222</c:v>
                </c:pt>
                <c:pt idx="2607">
                  <c:v>101.76139999999999</c:v>
                </c:pt>
                <c:pt idx="2608">
                  <c:v>101.18129999999999</c:v>
                </c:pt>
                <c:pt idx="2609">
                  <c:v>101.0151</c:v>
                </c:pt>
                <c:pt idx="2610">
                  <c:v>100.8858</c:v>
                </c:pt>
                <c:pt idx="2611">
                  <c:v>101.15170000000001</c:v>
                </c:pt>
                <c:pt idx="2612">
                  <c:v>100.9314</c:v>
                </c:pt>
                <c:pt idx="2613">
                  <c:v>100.3715</c:v>
                </c:pt>
                <c:pt idx="2614">
                  <c:v>100.72839999999999</c:v>
                </c:pt>
                <c:pt idx="2615">
                  <c:v>100.7834</c:v>
                </c:pt>
                <c:pt idx="2616">
                  <c:v>100.6383</c:v>
                </c:pt>
                <c:pt idx="2617">
                  <c:v>100.79940000000001</c:v>
                </c:pt>
                <c:pt idx="2618">
                  <c:v>100.96939999999999</c:v>
                </c:pt>
                <c:pt idx="2619">
                  <c:v>101.0063</c:v>
                </c:pt>
                <c:pt idx="2620">
                  <c:v>101.70659999999999</c:v>
                </c:pt>
                <c:pt idx="2621">
                  <c:v>101.6811</c:v>
                </c:pt>
                <c:pt idx="2622">
                  <c:v>101.9759</c:v>
                </c:pt>
                <c:pt idx="2623">
                  <c:v>101.949</c:v>
                </c:pt>
                <c:pt idx="2624">
                  <c:v>102.3683</c:v>
                </c:pt>
                <c:pt idx="2625">
                  <c:v>102.3291</c:v>
                </c:pt>
                <c:pt idx="2626">
                  <c:v>102.31480000000001</c:v>
                </c:pt>
                <c:pt idx="2627">
                  <c:v>102.7933</c:v>
                </c:pt>
                <c:pt idx="2628">
                  <c:v>102.76220000000001</c:v>
                </c:pt>
                <c:pt idx="2629">
                  <c:v>102.43859999999999</c:v>
                </c:pt>
                <c:pt idx="2630">
                  <c:v>102.64109999999999</c:v>
                </c:pt>
                <c:pt idx="2631">
                  <c:v>103.1073</c:v>
                </c:pt>
                <c:pt idx="2632">
                  <c:v>103.6028</c:v>
                </c:pt>
                <c:pt idx="2633">
                  <c:v>103.34869999999999</c:v>
                </c:pt>
                <c:pt idx="2634">
                  <c:v>103.02160000000001</c:v>
                </c:pt>
                <c:pt idx="2635">
                  <c:v>103.16119999999999</c:v>
                </c:pt>
                <c:pt idx="2636">
                  <c:v>103.0128</c:v>
                </c:pt>
                <c:pt idx="2637">
                  <c:v>102.9704</c:v>
                </c:pt>
                <c:pt idx="2638">
                  <c:v>102.9529</c:v>
                </c:pt>
                <c:pt idx="2639">
                  <c:v>102.4774</c:v>
                </c:pt>
                <c:pt idx="2640">
                  <c:v>102.69119999999999</c:v>
                </c:pt>
                <c:pt idx="2641">
                  <c:v>102.8447</c:v>
                </c:pt>
                <c:pt idx="2642">
                  <c:v>102.9251</c:v>
                </c:pt>
                <c:pt idx="2643">
                  <c:v>102.693</c:v>
                </c:pt>
                <c:pt idx="2644">
                  <c:v>102.9091</c:v>
                </c:pt>
                <c:pt idx="2645">
                  <c:v>102.8989</c:v>
                </c:pt>
                <c:pt idx="2646">
                  <c:v>103.2547</c:v>
                </c:pt>
                <c:pt idx="2647">
                  <c:v>102.5549</c:v>
                </c:pt>
                <c:pt idx="2648">
                  <c:v>102.66079999999999</c:v>
                </c:pt>
                <c:pt idx="2649">
                  <c:v>102.3516</c:v>
                </c:pt>
                <c:pt idx="2650">
                  <c:v>101.8686</c:v>
                </c:pt>
                <c:pt idx="2651">
                  <c:v>102.2756</c:v>
                </c:pt>
                <c:pt idx="2652">
                  <c:v>102.1417</c:v>
                </c:pt>
                <c:pt idx="2653">
                  <c:v>102.1053</c:v>
                </c:pt>
                <c:pt idx="2654">
                  <c:v>102.0566</c:v>
                </c:pt>
                <c:pt idx="2655">
                  <c:v>101.9024</c:v>
                </c:pt>
                <c:pt idx="2656">
                  <c:v>101.92</c:v>
                </c:pt>
                <c:pt idx="2657">
                  <c:v>101.5395</c:v>
                </c:pt>
                <c:pt idx="2658">
                  <c:v>101.83280000000001</c:v>
                </c:pt>
                <c:pt idx="2659">
                  <c:v>101.48909999999999</c:v>
                </c:pt>
                <c:pt idx="2660">
                  <c:v>101.3471</c:v>
                </c:pt>
                <c:pt idx="2661">
                  <c:v>101.6319</c:v>
                </c:pt>
                <c:pt idx="2662">
                  <c:v>101.9066</c:v>
                </c:pt>
                <c:pt idx="2663">
                  <c:v>102.0111</c:v>
                </c:pt>
                <c:pt idx="2664">
                  <c:v>101.8831</c:v>
                </c:pt>
                <c:pt idx="2665">
                  <c:v>102.50320000000001</c:v>
                </c:pt>
                <c:pt idx="2666">
                  <c:v>102.4603</c:v>
                </c:pt>
                <c:pt idx="2667">
                  <c:v>102.55110000000001</c:v>
                </c:pt>
                <c:pt idx="2668">
                  <c:v>102.16630000000001</c:v>
                </c:pt>
                <c:pt idx="2669">
                  <c:v>102.1361</c:v>
                </c:pt>
                <c:pt idx="2670">
                  <c:v>101.7942</c:v>
                </c:pt>
                <c:pt idx="2671">
                  <c:v>101.5789</c:v>
                </c:pt>
                <c:pt idx="2672">
                  <c:v>101.5686</c:v>
                </c:pt>
                <c:pt idx="2673">
                  <c:v>101.62730000000001</c:v>
                </c:pt>
                <c:pt idx="2674">
                  <c:v>101.62390000000001</c:v>
                </c:pt>
                <c:pt idx="2675">
                  <c:v>101.60039999999999</c:v>
                </c:pt>
                <c:pt idx="2676">
                  <c:v>101.3515</c:v>
                </c:pt>
                <c:pt idx="2677">
                  <c:v>101.13039999999999</c:v>
                </c:pt>
                <c:pt idx="2678">
                  <c:v>101.13039999999999</c:v>
                </c:pt>
                <c:pt idx="2679">
                  <c:v>101.16800000000001</c:v>
                </c:pt>
                <c:pt idx="2680">
                  <c:v>100.8309</c:v>
                </c:pt>
                <c:pt idx="2681">
                  <c:v>101.08240000000001</c:v>
                </c:pt>
                <c:pt idx="2682">
                  <c:v>101.3695</c:v>
                </c:pt>
                <c:pt idx="2683">
                  <c:v>101.703</c:v>
                </c:pt>
                <c:pt idx="2684">
                  <c:v>101.3167</c:v>
                </c:pt>
                <c:pt idx="2685">
                  <c:v>101.319</c:v>
                </c:pt>
                <c:pt idx="2686">
                  <c:v>101.58929999999999</c:v>
                </c:pt>
                <c:pt idx="2687">
                  <c:v>101.53279999999999</c:v>
                </c:pt>
                <c:pt idx="2688">
                  <c:v>101.383</c:v>
                </c:pt>
                <c:pt idx="2689">
                  <c:v>101.9198</c:v>
                </c:pt>
                <c:pt idx="2690">
                  <c:v>102.331</c:v>
                </c:pt>
                <c:pt idx="2691">
                  <c:v>101.7533</c:v>
                </c:pt>
                <c:pt idx="2692">
                  <c:v>101.68429999999999</c:v>
                </c:pt>
                <c:pt idx="2693">
                  <c:v>102.08</c:v>
                </c:pt>
                <c:pt idx="2694">
                  <c:v>102.639</c:v>
                </c:pt>
                <c:pt idx="2695">
                  <c:v>103.2319</c:v>
                </c:pt>
                <c:pt idx="2696">
                  <c:v>104.1093</c:v>
                </c:pt>
                <c:pt idx="2697">
                  <c:v>104.09829999999999</c:v>
                </c:pt>
                <c:pt idx="2698">
                  <c:v>103.12009999999999</c:v>
                </c:pt>
                <c:pt idx="2699">
                  <c:v>103.24509999999999</c:v>
                </c:pt>
                <c:pt idx="2700">
                  <c:v>103.3484</c:v>
                </c:pt>
                <c:pt idx="2701">
                  <c:v>103.2698</c:v>
                </c:pt>
                <c:pt idx="2702">
                  <c:v>104.095</c:v>
                </c:pt>
                <c:pt idx="2703">
                  <c:v>104.70569999999999</c:v>
                </c:pt>
                <c:pt idx="2704">
                  <c:v>104.3524</c:v>
                </c:pt>
                <c:pt idx="2705">
                  <c:v>105.2234</c:v>
                </c:pt>
                <c:pt idx="2706">
                  <c:v>105.6892</c:v>
                </c:pt>
                <c:pt idx="2707">
                  <c:v>105.0641</c:v>
                </c:pt>
                <c:pt idx="2708">
                  <c:v>105.41030000000001</c:v>
                </c:pt>
                <c:pt idx="2709">
                  <c:v>106.3339</c:v>
                </c:pt>
                <c:pt idx="2710">
                  <c:v>105.9687</c:v>
                </c:pt>
                <c:pt idx="2711">
                  <c:v>105.1636</c:v>
                </c:pt>
                <c:pt idx="2712">
                  <c:v>105.0682</c:v>
                </c:pt>
                <c:pt idx="2713">
                  <c:v>104.85169999999999</c:v>
                </c:pt>
                <c:pt idx="2714">
                  <c:v>105.4234</c:v>
                </c:pt>
                <c:pt idx="2715">
                  <c:v>105.4421</c:v>
                </c:pt>
                <c:pt idx="2716">
                  <c:v>105.2535</c:v>
                </c:pt>
                <c:pt idx="2717">
                  <c:v>105.93429999999999</c:v>
                </c:pt>
                <c:pt idx="2718">
                  <c:v>106.32080000000001</c:v>
                </c:pt>
                <c:pt idx="2719">
                  <c:v>106.15479999999999</c:v>
                </c:pt>
                <c:pt idx="2720">
                  <c:v>105.7402</c:v>
                </c:pt>
                <c:pt idx="2721">
                  <c:v>105.3506</c:v>
                </c:pt>
                <c:pt idx="2722">
                  <c:v>105.402</c:v>
                </c:pt>
                <c:pt idx="2723">
                  <c:v>104.6717</c:v>
                </c:pt>
                <c:pt idx="2724">
                  <c:v>104.5694</c:v>
                </c:pt>
                <c:pt idx="2725">
                  <c:v>104.4289</c:v>
                </c:pt>
                <c:pt idx="2726">
                  <c:v>104.3434</c:v>
                </c:pt>
                <c:pt idx="2727">
                  <c:v>104.1302</c:v>
                </c:pt>
                <c:pt idx="2728">
                  <c:v>103.6127</c:v>
                </c:pt>
                <c:pt idx="2729">
                  <c:v>103.9139</c:v>
                </c:pt>
                <c:pt idx="2730">
                  <c:v>104.27460000000001</c:v>
                </c:pt>
                <c:pt idx="2731">
                  <c:v>104.3969</c:v>
                </c:pt>
                <c:pt idx="2732">
                  <c:v>104.2569</c:v>
                </c:pt>
                <c:pt idx="2733">
                  <c:v>104.07259999999999</c:v>
                </c:pt>
                <c:pt idx="2734">
                  <c:v>104.8138</c:v>
                </c:pt>
                <c:pt idx="2735">
                  <c:v>104.7568</c:v>
                </c:pt>
                <c:pt idx="2736">
                  <c:v>104.5879</c:v>
                </c:pt>
                <c:pt idx="2737">
                  <c:v>104.4182</c:v>
                </c:pt>
                <c:pt idx="2738">
                  <c:v>104.1046</c:v>
                </c:pt>
                <c:pt idx="2739">
                  <c:v>103.9128</c:v>
                </c:pt>
                <c:pt idx="2740">
                  <c:v>103.9713</c:v>
                </c:pt>
                <c:pt idx="2741">
                  <c:v>103.5795</c:v>
                </c:pt>
                <c:pt idx="2742">
                  <c:v>103.47329999999999</c:v>
                </c:pt>
                <c:pt idx="2743">
                  <c:v>103.73390000000001</c:v>
                </c:pt>
                <c:pt idx="2744">
                  <c:v>103.19799999999999</c:v>
                </c:pt>
                <c:pt idx="2745">
                  <c:v>103.136</c:v>
                </c:pt>
                <c:pt idx="2746">
                  <c:v>103.008</c:v>
                </c:pt>
                <c:pt idx="2747">
                  <c:v>103.2723</c:v>
                </c:pt>
                <c:pt idx="2748">
                  <c:v>103.3873</c:v>
                </c:pt>
                <c:pt idx="2749">
                  <c:v>103.3283</c:v>
                </c:pt>
                <c:pt idx="2750">
                  <c:v>103.2304</c:v>
                </c:pt>
                <c:pt idx="2751">
                  <c:v>102.9091</c:v>
                </c:pt>
                <c:pt idx="2752">
                  <c:v>102.9457</c:v>
                </c:pt>
                <c:pt idx="2753">
                  <c:v>102.5659</c:v>
                </c:pt>
                <c:pt idx="2754">
                  <c:v>102.5543</c:v>
                </c:pt>
                <c:pt idx="2755">
                  <c:v>102.56019999999999</c:v>
                </c:pt>
                <c:pt idx="2756">
                  <c:v>102.4044</c:v>
                </c:pt>
                <c:pt idx="2757">
                  <c:v>102.0963</c:v>
                </c:pt>
                <c:pt idx="2758">
                  <c:v>101.6129</c:v>
                </c:pt>
                <c:pt idx="2759">
                  <c:v>101.4374</c:v>
                </c:pt>
                <c:pt idx="2760">
                  <c:v>101.5347</c:v>
                </c:pt>
                <c:pt idx="2761">
                  <c:v>101.44029999999999</c:v>
                </c:pt>
                <c:pt idx="2762">
                  <c:v>101.38120000000001</c:v>
                </c:pt>
                <c:pt idx="2763">
                  <c:v>101.4567</c:v>
                </c:pt>
                <c:pt idx="2764">
                  <c:v>101.9876</c:v>
                </c:pt>
                <c:pt idx="2765">
                  <c:v>102.5331</c:v>
                </c:pt>
                <c:pt idx="2766">
                  <c:v>102.6619</c:v>
                </c:pt>
                <c:pt idx="2767">
                  <c:v>102.82810000000001</c:v>
                </c:pt>
                <c:pt idx="2768">
                  <c:v>102.5839</c:v>
                </c:pt>
                <c:pt idx="2769">
                  <c:v>102.1942</c:v>
                </c:pt>
                <c:pt idx="2770">
                  <c:v>102.1328</c:v>
                </c:pt>
                <c:pt idx="2771">
                  <c:v>102.4622</c:v>
                </c:pt>
                <c:pt idx="2772">
                  <c:v>102.94450000000001</c:v>
                </c:pt>
                <c:pt idx="2773">
                  <c:v>103.05929999999999</c:v>
                </c:pt>
                <c:pt idx="2774">
                  <c:v>103.1662</c:v>
                </c:pt>
                <c:pt idx="2775">
                  <c:v>103.4687</c:v>
                </c:pt>
                <c:pt idx="2776">
                  <c:v>103.0975</c:v>
                </c:pt>
                <c:pt idx="2777">
                  <c:v>103.09520000000001</c:v>
                </c:pt>
                <c:pt idx="2778">
                  <c:v>103.3309</c:v>
                </c:pt>
                <c:pt idx="2779">
                  <c:v>103.4517</c:v>
                </c:pt>
                <c:pt idx="2780">
                  <c:v>102.8682</c:v>
                </c:pt>
                <c:pt idx="2781">
                  <c:v>102.8146</c:v>
                </c:pt>
                <c:pt idx="2782">
                  <c:v>102.4297</c:v>
                </c:pt>
                <c:pt idx="2783">
                  <c:v>102.0475</c:v>
                </c:pt>
                <c:pt idx="2784">
                  <c:v>102.7603</c:v>
                </c:pt>
                <c:pt idx="2785">
                  <c:v>102.51220000000001</c:v>
                </c:pt>
                <c:pt idx="2786">
                  <c:v>102.4096</c:v>
                </c:pt>
                <c:pt idx="2787">
                  <c:v>102.3583</c:v>
                </c:pt>
                <c:pt idx="2788">
                  <c:v>101.7557</c:v>
                </c:pt>
                <c:pt idx="2789">
                  <c:v>101.30759999999999</c:v>
                </c:pt>
                <c:pt idx="2790">
                  <c:v>101.6427</c:v>
                </c:pt>
                <c:pt idx="2791">
                  <c:v>101.6172</c:v>
                </c:pt>
                <c:pt idx="2792">
                  <c:v>101.62860000000001</c:v>
                </c:pt>
                <c:pt idx="2793">
                  <c:v>101.4302</c:v>
                </c:pt>
                <c:pt idx="2794">
                  <c:v>101.3309</c:v>
                </c:pt>
                <c:pt idx="2795">
                  <c:v>100.7213</c:v>
                </c:pt>
                <c:pt idx="2796">
                  <c:v>100.69029999999999</c:v>
                </c:pt>
                <c:pt idx="2797">
                  <c:v>100.2769</c:v>
                </c:pt>
                <c:pt idx="2798">
                  <c:v>100.1314</c:v>
                </c:pt>
                <c:pt idx="2799">
                  <c:v>99.994</c:v>
                </c:pt>
                <c:pt idx="2800">
                  <c:v>99.790499999999994</c:v>
                </c:pt>
                <c:pt idx="2801">
                  <c:v>99.966300000000004</c:v>
                </c:pt>
                <c:pt idx="2802">
                  <c:v>99.472499999999997</c:v>
                </c:pt>
                <c:pt idx="2803">
                  <c:v>99.634399999999999</c:v>
                </c:pt>
                <c:pt idx="2804">
                  <c:v>99.211600000000004</c:v>
                </c:pt>
                <c:pt idx="2805">
                  <c:v>98.778899999999993</c:v>
                </c:pt>
                <c:pt idx="2806">
                  <c:v>98.9011</c:v>
                </c:pt>
                <c:pt idx="2807">
                  <c:v>98.724099999999993</c:v>
                </c:pt>
                <c:pt idx="2808">
                  <c:v>98.731899999999996</c:v>
                </c:pt>
                <c:pt idx="2809">
                  <c:v>98.831299999999999</c:v>
                </c:pt>
                <c:pt idx="2810">
                  <c:v>98.381100000000004</c:v>
                </c:pt>
                <c:pt idx="2811">
                  <c:v>98.114000000000004</c:v>
                </c:pt>
                <c:pt idx="2812">
                  <c:v>98.248000000000005</c:v>
                </c:pt>
                <c:pt idx="2813">
                  <c:v>98.423599999999993</c:v>
                </c:pt>
                <c:pt idx="2814">
                  <c:v>99.1006</c:v>
                </c:pt>
                <c:pt idx="2815">
                  <c:v>98.722300000000004</c:v>
                </c:pt>
                <c:pt idx="2816">
                  <c:v>98.700100000000006</c:v>
                </c:pt>
                <c:pt idx="2817">
                  <c:v>98.958299999999994</c:v>
                </c:pt>
                <c:pt idx="2818">
                  <c:v>98.471299999999999</c:v>
                </c:pt>
                <c:pt idx="2819">
                  <c:v>98.843100000000007</c:v>
                </c:pt>
                <c:pt idx="2820">
                  <c:v>99.3887</c:v>
                </c:pt>
                <c:pt idx="2821">
                  <c:v>98.857500000000002</c:v>
                </c:pt>
                <c:pt idx="2822">
                  <c:v>98.686599999999999</c:v>
                </c:pt>
                <c:pt idx="2823">
                  <c:v>98.639300000000006</c:v>
                </c:pt>
                <c:pt idx="2824">
                  <c:v>98.2911</c:v>
                </c:pt>
                <c:pt idx="2825">
                  <c:v>98.320300000000003</c:v>
                </c:pt>
                <c:pt idx="2826">
                  <c:v>97.593999999999994</c:v>
                </c:pt>
                <c:pt idx="2827">
                  <c:v>97.847999999999999</c:v>
                </c:pt>
                <c:pt idx="2828">
                  <c:v>98.196399999999997</c:v>
                </c:pt>
                <c:pt idx="2829">
                  <c:v>98.126300000000001</c:v>
                </c:pt>
                <c:pt idx="2830">
                  <c:v>98.471699999999998</c:v>
                </c:pt>
                <c:pt idx="2831">
                  <c:v>98.764300000000006</c:v>
                </c:pt>
                <c:pt idx="2832">
                  <c:v>98.7607</c:v>
                </c:pt>
                <c:pt idx="2833">
                  <c:v>99.040400000000005</c:v>
                </c:pt>
                <c:pt idx="2834">
                  <c:v>99.6768</c:v>
                </c:pt>
                <c:pt idx="2835">
                  <c:v>99.526700000000005</c:v>
                </c:pt>
                <c:pt idx="2836">
                  <c:v>99.221599999999995</c:v>
                </c:pt>
                <c:pt idx="2837">
                  <c:v>99.270799999999994</c:v>
                </c:pt>
                <c:pt idx="2838">
                  <c:v>99.266199999999998</c:v>
                </c:pt>
                <c:pt idx="2839">
                  <c:v>100.01779999999999</c:v>
                </c:pt>
                <c:pt idx="2840">
                  <c:v>99.813299999999998</c:v>
                </c:pt>
                <c:pt idx="2841">
                  <c:v>99.696299999999994</c:v>
                </c:pt>
                <c:pt idx="2842">
                  <c:v>100.4247</c:v>
                </c:pt>
                <c:pt idx="2843">
                  <c:v>100.79519999999999</c:v>
                </c:pt>
                <c:pt idx="2844">
                  <c:v>100.7341</c:v>
                </c:pt>
                <c:pt idx="2845">
                  <c:v>100.268</c:v>
                </c:pt>
                <c:pt idx="2846">
                  <c:v>99.865499999999997</c:v>
                </c:pt>
                <c:pt idx="2847">
                  <c:v>99.480199999999996</c:v>
                </c:pt>
                <c:pt idx="2848">
                  <c:v>99.591300000000004</c:v>
                </c:pt>
                <c:pt idx="2849">
                  <c:v>99.548500000000004</c:v>
                </c:pt>
                <c:pt idx="2850">
                  <c:v>99.950400000000002</c:v>
                </c:pt>
                <c:pt idx="2851">
                  <c:v>99.982500000000002</c:v>
                </c:pt>
                <c:pt idx="2852">
                  <c:v>99.885199999999998</c:v>
                </c:pt>
                <c:pt idx="2853">
                  <c:v>99.511600000000001</c:v>
                </c:pt>
                <c:pt idx="2854">
                  <c:v>99.365300000000005</c:v>
                </c:pt>
                <c:pt idx="2855">
                  <c:v>99.695899999999995</c:v>
                </c:pt>
                <c:pt idx="2856">
                  <c:v>99.985299999999995</c:v>
                </c:pt>
                <c:pt idx="2857">
                  <c:v>100.1267</c:v>
                </c:pt>
                <c:pt idx="2858">
                  <c:v>100.22709999999999</c:v>
                </c:pt>
                <c:pt idx="2859">
                  <c:v>100.08</c:v>
                </c:pt>
                <c:pt idx="2860">
                  <c:v>99.968800000000002</c:v>
                </c:pt>
                <c:pt idx="2861">
                  <c:v>99.831900000000005</c:v>
                </c:pt>
                <c:pt idx="2862">
                  <c:v>99.920699999999997</c:v>
                </c:pt>
                <c:pt idx="2863">
                  <c:v>99.697000000000003</c:v>
                </c:pt>
                <c:pt idx="2864">
                  <c:v>99.479699999999994</c:v>
                </c:pt>
                <c:pt idx="2865">
                  <c:v>99.263400000000004</c:v>
                </c:pt>
                <c:pt idx="2866">
                  <c:v>98.977900000000005</c:v>
                </c:pt>
                <c:pt idx="2867">
                  <c:v>99.346500000000006</c:v>
                </c:pt>
                <c:pt idx="2868">
                  <c:v>98.414500000000004</c:v>
                </c:pt>
                <c:pt idx="2869">
                  <c:v>98.8108</c:v>
                </c:pt>
                <c:pt idx="2870">
                  <c:v>99.035700000000006</c:v>
                </c:pt>
                <c:pt idx="2871">
                  <c:v>99.417699999999996</c:v>
                </c:pt>
                <c:pt idx="2872">
                  <c:v>99.518199999999993</c:v>
                </c:pt>
                <c:pt idx="2873">
                  <c:v>99.5702</c:v>
                </c:pt>
                <c:pt idx="2874">
                  <c:v>99.360399999999998</c:v>
                </c:pt>
                <c:pt idx="2875">
                  <c:v>98.901799999999994</c:v>
                </c:pt>
                <c:pt idx="2876">
                  <c:v>98.403499999999994</c:v>
                </c:pt>
                <c:pt idx="2877">
                  <c:v>98.530799999999999</c:v>
                </c:pt>
                <c:pt idx="2878">
                  <c:v>98.680199999999999</c:v>
                </c:pt>
                <c:pt idx="2879">
                  <c:v>98.301100000000005</c:v>
                </c:pt>
                <c:pt idx="2880">
                  <c:v>98.168599999999998</c:v>
                </c:pt>
                <c:pt idx="2881">
                  <c:v>98.613500000000002</c:v>
                </c:pt>
                <c:pt idx="2882">
                  <c:v>98.212100000000007</c:v>
                </c:pt>
                <c:pt idx="2883">
                  <c:v>98.030900000000003</c:v>
                </c:pt>
                <c:pt idx="2884">
                  <c:v>98.201899999999995</c:v>
                </c:pt>
                <c:pt idx="2885">
                  <c:v>97.981999999999999</c:v>
                </c:pt>
                <c:pt idx="2886">
                  <c:v>98.049400000000006</c:v>
                </c:pt>
                <c:pt idx="2887">
                  <c:v>98.286000000000001</c:v>
                </c:pt>
                <c:pt idx="2888">
                  <c:v>98.195499999999996</c:v>
                </c:pt>
                <c:pt idx="2889">
                  <c:v>97.6387</c:v>
                </c:pt>
                <c:pt idx="2890">
                  <c:v>97.540800000000004</c:v>
                </c:pt>
                <c:pt idx="2891">
                  <c:v>97.709699999999998</c:v>
                </c:pt>
                <c:pt idx="2892">
                  <c:v>97.836799999999997</c:v>
                </c:pt>
                <c:pt idx="2893">
                  <c:v>97.797399999999996</c:v>
                </c:pt>
                <c:pt idx="2894">
                  <c:v>97.5428</c:v>
                </c:pt>
                <c:pt idx="2895">
                  <c:v>97.879499999999993</c:v>
                </c:pt>
                <c:pt idx="2896">
                  <c:v>98.1053</c:v>
                </c:pt>
                <c:pt idx="2897">
                  <c:v>98.328100000000006</c:v>
                </c:pt>
                <c:pt idx="2898">
                  <c:v>98.309100000000001</c:v>
                </c:pt>
                <c:pt idx="2899">
                  <c:v>98.348699999999994</c:v>
                </c:pt>
                <c:pt idx="2900">
                  <c:v>98.159000000000006</c:v>
                </c:pt>
                <c:pt idx="2901">
                  <c:v>97.868899999999996</c:v>
                </c:pt>
                <c:pt idx="2902">
                  <c:v>97.644300000000001</c:v>
                </c:pt>
                <c:pt idx="2903">
                  <c:v>97.781700000000001</c:v>
                </c:pt>
                <c:pt idx="2904">
                  <c:v>97.924899999999994</c:v>
                </c:pt>
                <c:pt idx="2905">
                  <c:v>97.877200000000002</c:v>
                </c:pt>
                <c:pt idx="2906">
                  <c:v>97.698899999999995</c:v>
                </c:pt>
                <c:pt idx="2907">
                  <c:v>97.623099999999994</c:v>
                </c:pt>
                <c:pt idx="2908">
                  <c:v>97.414100000000005</c:v>
                </c:pt>
                <c:pt idx="2909">
                  <c:v>97.298599999999993</c:v>
                </c:pt>
                <c:pt idx="2910">
                  <c:v>97.1999</c:v>
                </c:pt>
                <c:pt idx="2911">
                  <c:v>97.087699999999998</c:v>
                </c:pt>
                <c:pt idx="2912">
                  <c:v>96.938500000000005</c:v>
                </c:pt>
                <c:pt idx="2913">
                  <c:v>96.945899999999995</c:v>
                </c:pt>
                <c:pt idx="2914">
                  <c:v>97.085999999999999</c:v>
                </c:pt>
                <c:pt idx="2915">
                  <c:v>96.971699999999998</c:v>
                </c:pt>
                <c:pt idx="2916">
                  <c:v>97.321399999999997</c:v>
                </c:pt>
                <c:pt idx="2917">
                  <c:v>97.133399999999995</c:v>
                </c:pt>
                <c:pt idx="2918">
                  <c:v>96.965500000000006</c:v>
                </c:pt>
                <c:pt idx="2919">
                  <c:v>97.234099999999998</c:v>
                </c:pt>
                <c:pt idx="2920">
                  <c:v>97.405799999999999</c:v>
                </c:pt>
                <c:pt idx="2921">
                  <c:v>97.091399999999993</c:v>
                </c:pt>
                <c:pt idx="2922">
                  <c:v>96.970200000000006</c:v>
                </c:pt>
                <c:pt idx="2923">
                  <c:v>96.6464</c:v>
                </c:pt>
                <c:pt idx="2924">
                  <c:v>96.503799999999998</c:v>
                </c:pt>
                <c:pt idx="2925">
                  <c:v>96.763599999999997</c:v>
                </c:pt>
                <c:pt idx="2926">
                  <c:v>96.483800000000002</c:v>
                </c:pt>
                <c:pt idx="2927">
                  <c:v>96.575800000000001</c:v>
                </c:pt>
                <c:pt idx="2928">
                  <c:v>96.722399999999993</c:v>
                </c:pt>
                <c:pt idx="2929">
                  <c:v>96.815600000000003</c:v>
                </c:pt>
                <c:pt idx="2930">
                  <c:v>96.648499999999999</c:v>
                </c:pt>
                <c:pt idx="2931">
                  <c:v>96.435299999999998</c:v>
                </c:pt>
                <c:pt idx="2932">
                  <c:v>96.215599999999995</c:v>
                </c:pt>
                <c:pt idx="2933">
                  <c:v>96.2393</c:v>
                </c:pt>
                <c:pt idx="2934">
                  <c:v>96.169499999999999</c:v>
                </c:pt>
                <c:pt idx="2935">
                  <c:v>95.927700000000002</c:v>
                </c:pt>
                <c:pt idx="2936">
                  <c:v>95.964399999999998</c:v>
                </c:pt>
                <c:pt idx="2937">
                  <c:v>95.570599999999999</c:v>
                </c:pt>
                <c:pt idx="2938">
                  <c:v>95.527799999999999</c:v>
                </c:pt>
                <c:pt idx="2939">
                  <c:v>95.722700000000003</c:v>
                </c:pt>
                <c:pt idx="2940">
                  <c:v>95.622100000000003</c:v>
                </c:pt>
                <c:pt idx="2941">
                  <c:v>95.491799999999998</c:v>
                </c:pt>
                <c:pt idx="2942">
                  <c:v>95.409400000000005</c:v>
                </c:pt>
                <c:pt idx="2943">
                  <c:v>95.8917</c:v>
                </c:pt>
                <c:pt idx="2944">
                  <c:v>95.480599999999995</c:v>
                </c:pt>
                <c:pt idx="2945">
                  <c:v>94.959699999999998</c:v>
                </c:pt>
                <c:pt idx="2946">
                  <c:v>94.590299999999999</c:v>
                </c:pt>
                <c:pt idx="2947">
                  <c:v>94.795299999999997</c:v>
                </c:pt>
                <c:pt idx="2948">
                  <c:v>94.655500000000004</c:v>
                </c:pt>
                <c:pt idx="2949">
                  <c:v>94.633899999999997</c:v>
                </c:pt>
                <c:pt idx="2950">
                  <c:v>94.207899999999995</c:v>
                </c:pt>
                <c:pt idx="2951">
                  <c:v>93.949799999999996</c:v>
                </c:pt>
                <c:pt idx="2952">
                  <c:v>93.865700000000004</c:v>
                </c:pt>
                <c:pt idx="2953">
                  <c:v>93.982900000000001</c:v>
                </c:pt>
                <c:pt idx="2954">
                  <c:v>94.232500000000002</c:v>
                </c:pt>
                <c:pt idx="2955">
                  <c:v>94.837800000000001</c:v>
                </c:pt>
                <c:pt idx="2956">
                  <c:v>94.7941</c:v>
                </c:pt>
                <c:pt idx="2957">
                  <c:v>95.156400000000005</c:v>
                </c:pt>
                <c:pt idx="2958">
                  <c:v>94.971299999999999</c:v>
                </c:pt>
                <c:pt idx="2959">
                  <c:v>95.042299999999997</c:v>
                </c:pt>
                <c:pt idx="2960">
                  <c:v>95.409499999999994</c:v>
                </c:pt>
                <c:pt idx="2961">
                  <c:v>95.7346</c:v>
                </c:pt>
                <c:pt idx="2962">
                  <c:v>95.683899999999994</c:v>
                </c:pt>
                <c:pt idx="2963">
                  <c:v>95.970699999999994</c:v>
                </c:pt>
                <c:pt idx="2964">
                  <c:v>95.624700000000004</c:v>
                </c:pt>
                <c:pt idx="2965">
                  <c:v>95.594300000000004</c:v>
                </c:pt>
                <c:pt idx="2966">
                  <c:v>95.617800000000003</c:v>
                </c:pt>
                <c:pt idx="2967">
                  <c:v>96.240200000000002</c:v>
                </c:pt>
                <c:pt idx="2968">
                  <c:v>96.007599999999996</c:v>
                </c:pt>
                <c:pt idx="2969">
                  <c:v>95.973200000000006</c:v>
                </c:pt>
                <c:pt idx="2970">
                  <c:v>95.896699999999996</c:v>
                </c:pt>
                <c:pt idx="2971">
                  <c:v>95.290700000000001</c:v>
                </c:pt>
                <c:pt idx="2972">
                  <c:v>95.387699999999995</c:v>
                </c:pt>
                <c:pt idx="2973">
                  <c:v>94.981099999999998</c:v>
                </c:pt>
                <c:pt idx="2974">
                  <c:v>94.913399999999996</c:v>
                </c:pt>
                <c:pt idx="2975">
                  <c:v>95.159099999999995</c:v>
                </c:pt>
                <c:pt idx="2976">
                  <c:v>94.736500000000007</c:v>
                </c:pt>
                <c:pt idx="2977">
                  <c:v>94.774100000000004</c:v>
                </c:pt>
                <c:pt idx="2978">
                  <c:v>94.687399999999997</c:v>
                </c:pt>
                <c:pt idx="2979">
                  <c:v>94.880099999999999</c:v>
                </c:pt>
                <c:pt idx="2980">
                  <c:v>94.910200000000003</c:v>
                </c:pt>
                <c:pt idx="2981">
                  <c:v>95.362499999999997</c:v>
                </c:pt>
                <c:pt idx="2982">
                  <c:v>95.393100000000004</c:v>
                </c:pt>
                <c:pt idx="2983">
                  <c:v>95.019199999999998</c:v>
                </c:pt>
                <c:pt idx="2984">
                  <c:v>95.6601</c:v>
                </c:pt>
                <c:pt idx="2985">
                  <c:v>96.010999999999996</c:v>
                </c:pt>
                <c:pt idx="2986">
                  <c:v>95.528999999999996</c:v>
                </c:pt>
                <c:pt idx="2987">
                  <c:v>95.511499999999998</c:v>
                </c:pt>
                <c:pt idx="2988">
                  <c:v>95.165800000000004</c:v>
                </c:pt>
                <c:pt idx="2989">
                  <c:v>95.102199999999996</c:v>
                </c:pt>
                <c:pt idx="2990">
                  <c:v>95.754800000000003</c:v>
                </c:pt>
                <c:pt idx="2991">
                  <c:v>95.799800000000005</c:v>
                </c:pt>
                <c:pt idx="2992">
                  <c:v>95.843999999999994</c:v>
                </c:pt>
                <c:pt idx="2993">
                  <c:v>95.533000000000001</c:v>
                </c:pt>
                <c:pt idx="2994">
                  <c:v>95.110900000000001</c:v>
                </c:pt>
                <c:pt idx="2995">
                  <c:v>94.777799999999999</c:v>
                </c:pt>
                <c:pt idx="2996">
                  <c:v>94.655199999999994</c:v>
                </c:pt>
                <c:pt idx="2997">
                  <c:v>94.662899999999993</c:v>
                </c:pt>
                <c:pt idx="2998">
                  <c:v>94.719800000000006</c:v>
                </c:pt>
                <c:pt idx="2999">
                  <c:v>94.968999999999994</c:v>
                </c:pt>
                <c:pt idx="3000">
                  <c:v>94.765100000000004</c:v>
                </c:pt>
                <c:pt idx="3001">
                  <c:v>94.884200000000007</c:v>
                </c:pt>
                <c:pt idx="3002">
                  <c:v>95.375100000000003</c:v>
                </c:pt>
                <c:pt idx="3003">
                  <c:v>95.456900000000005</c:v>
                </c:pt>
                <c:pt idx="3004">
                  <c:v>94.856700000000004</c:v>
                </c:pt>
                <c:pt idx="3005">
                  <c:v>94.804500000000004</c:v>
                </c:pt>
                <c:pt idx="3006">
                  <c:v>94.809100000000001</c:v>
                </c:pt>
                <c:pt idx="3007">
                  <c:v>95.244200000000006</c:v>
                </c:pt>
                <c:pt idx="3008">
                  <c:v>94.734999999999999</c:v>
                </c:pt>
                <c:pt idx="3009">
                  <c:v>94.562100000000001</c:v>
                </c:pt>
                <c:pt idx="3010">
                  <c:v>94.1267</c:v>
                </c:pt>
                <c:pt idx="3011">
                  <c:v>94.127899999999997</c:v>
                </c:pt>
                <c:pt idx="3012">
                  <c:v>94.076700000000002</c:v>
                </c:pt>
                <c:pt idx="3013">
                  <c:v>93.734099999999998</c:v>
                </c:pt>
                <c:pt idx="3014">
                  <c:v>93.972700000000003</c:v>
                </c:pt>
                <c:pt idx="3015">
                  <c:v>94.079899999999995</c:v>
                </c:pt>
                <c:pt idx="3016">
                  <c:v>93.989199999999997</c:v>
                </c:pt>
                <c:pt idx="3017">
                  <c:v>94.267099999999999</c:v>
                </c:pt>
                <c:pt idx="3018">
                  <c:v>94.302999999999997</c:v>
                </c:pt>
                <c:pt idx="3019">
                  <c:v>94.332099999999997</c:v>
                </c:pt>
                <c:pt idx="3020">
                  <c:v>95.206299999999999</c:v>
                </c:pt>
                <c:pt idx="3021">
                  <c:v>95.396000000000001</c:v>
                </c:pt>
                <c:pt idx="3022">
                  <c:v>95.486199999999997</c:v>
                </c:pt>
                <c:pt idx="3023">
                  <c:v>95.706100000000006</c:v>
                </c:pt>
                <c:pt idx="3024">
                  <c:v>95.659300000000002</c:v>
                </c:pt>
                <c:pt idx="3025">
                  <c:v>95.5655</c:v>
                </c:pt>
                <c:pt idx="3026">
                  <c:v>95.406899999999993</c:v>
                </c:pt>
                <c:pt idx="3027">
                  <c:v>94.979799999999997</c:v>
                </c:pt>
                <c:pt idx="3028">
                  <c:v>94.9221</c:v>
                </c:pt>
                <c:pt idx="3029">
                  <c:v>94.773099999999999</c:v>
                </c:pt>
                <c:pt idx="3030">
                  <c:v>95.356399999999994</c:v>
                </c:pt>
                <c:pt idx="3031">
                  <c:v>95.0749</c:v>
                </c:pt>
                <c:pt idx="3032">
                  <c:v>95.314700000000002</c:v>
                </c:pt>
                <c:pt idx="3033">
                  <c:v>95.134500000000003</c:v>
                </c:pt>
                <c:pt idx="3034">
                  <c:v>95.355400000000003</c:v>
                </c:pt>
                <c:pt idx="3035">
                  <c:v>95.469399999999993</c:v>
                </c:pt>
                <c:pt idx="3036">
                  <c:v>95.289299999999997</c:v>
                </c:pt>
                <c:pt idx="3037">
                  <c:v>95.061499999999995</c:v>
                </c:pt>
                <c:pt idx="3038">
                  <c:v>95.210499999999996</c:v>
                </c:pt>
                <c:pt idx="3039">
                  <c:v>94.965500000000006</c:v>
                </c:pt>
                <c:pt idx="3040">
                  <c:v>95.043999999999997</c:v>
                </c:pt>
                <c:pt idx="3041">
                  <c:v>95.375500000000002</c:v>
                </c:pt>
                <c:pt idx="3042">
                  <c:v>96.518600000000006</c:v>
                </c:pt>
                <c:pt idx="3043">
                  <c:v>96.337199999999996</c:v>
                </c:pt>
                <c:pt idx="3044">
                  <c:v>96.139499999999998</c:v>
                </c:pt>
                <c:pt idx="3045">
                  <c:v>96.288700000000006</c:v>
                </c:pt>
                <c:pt idx="3046">
                  <c:v>97.109399999999994</c:v>
                </c:pt>
                <c:pt idx="3047">
                  <c:v>97.397300000000001</c:v>
                </c:pt>
                <c:pt idx="3048">
                  <c:v>97.476399999999998</c:v>
                </c:pt>
                <c:pt idx="3049">
                  <c:v>97.668700000000001</c:v>
                </c:pt>
                <c:pt idx="3050">
                  <c:v>97.329800000000006</c:v>
                </c:pt>
                <c:pt idx="3051">
                  <c:v>97.378600000000006</c:v>
                </c:pt>
                <c:pt idx="3052">
                  <c:v>98.230699999999999</c:v>
                </c:pt>
                <c:pt idx="3053">
                  <c:v>98.174199999999999</c:v>
                </c:pt>
                <c:pt idx="3054">
                  <c:v>98.655299999999997</c:v>
                </c:pt>
                <c:pt idx="3055">
                  <c:v>100.3798</c:v>
                </c:pt>
                <c:pt idx="3056">
                  <c:v>99.996700000000004</c:v>
                </c:pt>
                <c:pt idx="3057">
                  <c:v>100.1157</c:v>
                </c:pt>
                <c:pt idx="3058">
                  <c:v>99.221199999999996</c:v>
                </c:pt>
                <c:pt idx="3059">
                  <c:v>99.346699999999998</c:v>
                </c:pt>
                <c:pt idx="3060">
                  <c:v>99.631100000000004</c:v>
                </c:pt>
                <c:pt idx="3061">
                  <c:v>100.3192</c:v>
                </c:pt>
                <c:pt idx="3062">
                  <c:v>100.8098</c:v>
                </c:pt>
                <c:pt idx="3063">
                  <c:v>101.24160000000001</c:v>
                </c:pt>
                <c:pt idx="3064">
                  <c:v>100.5909</c:v>
                </c:pt>
                <c:pt idx="3065">
                  <c:v>100.2422</c:v>
                </c:pt>
                <c:pt idx="3066">
                  <c:v>99.536799999999999</c:v>
                </c:pt>
                <c:pt idx="3067">
                  <c:v>99.458100000000002</c:v>
                </c:pt>
                <c:pt idx="3068">
                  <c:v>99.190799999999996</c:v>
                </c:pt>
                <c:pt idx="3069">
                  <c:v>98.616799999999998</c:v>
                </c:pt>
                <c:pt idx="3070">
                  <c:v>98.947900000000004</c:v>
                </c:pt>
                <c:pt idx="3071">
                  <c:v>98.506399999999999</c:v>
                </c:pt>
                <c:pt idx="3072">
                  <c:v>98.5261</c:v>
                </c:pt>
                <c:pt idx="3073">
                  <c:v>98.869399999999999</c:v>
                </c:pt>
                <c:pt idx="3074">
                  <c:v>98.600099999999998</c:v>
                </c:pt>
                <c:pt idx="3075">
                  <c:v>99.404399999999995</c:v>
                </c:pt>
                <c:pt idx="3076">
                  <c:v>98.612700000000004</c:v>
                </c:pt>
                <c:pt idx="3077">
                  <c:v>98.157200000000003</c:v>
                </c:pt>
                <c:pt idx="3078">
                  <c:v>98.215699999999998</c:v>
                </c:pt>
                <c:pt idx="3079">
                  <c:v>98.345500000000001</c:v>
                </c:pt>
                <c:pt idx="3080">
                  <c:v>97.041499999999999</c:v>
                </c:pt>
                <c:pt idx="3081">
                  <c:v>96.872900000000001</c:v>
                </c:pt>
                <c:pt idx="3082">
                  <c:v>97.480800000000002</c:v>
                </c:pt>
                <c:pt idx="3083">
                  <c:v>98.991699999999994</c:v>
                </c:pt>
                <c:pt idx="3084">
                  <c:v>98.522599999999997</c:v>
                </c:pt>
                <c:pt idx="3085">
                  <c:v>98.563999999999993</c:v>
                </c:pt>
                <c:pt idx="3086">
                  <c:v>98.553399999999996</c:v>
                </c:pt>
                <c:pt idx="3087">
                  <c:v>98.630499999999998</c:v>
                </c:pt>
                <c:pt idx="3088">
                  <c:v>98.418400000000005</c:v>
                </c:pt>
                <c:pt idx="3089">
                  <c:v>98.923500000000004</c:v>
                </c:pt>
                <c:pt idx="3090">
                  <c:v>99.114800000000002</c:v>
                </c:pt>
                <c:pt idx="3091">
                  <c:v>99.246700000000004</c:v>
                </c:pt>
                <c:pt idx="3092">
                  <c:v>98.968000000000004</c:v>
                </c:pt>
                <c:pt idx="3093">
                  <c:v>99.339500000000001</c:v>
                </c:pt>
                <c:pt idx="3094">
                  <c:v>99.358500000000006</c:v>
                </c:pt>
                <c:pt idx="3095">
                  <c:v>99.4251</c:v>
                </c:pt>
                <c:pt idx="3096">
                  <c:v>99.622</c:v>
                </c:pt>
                <c:pt idx="3097">
                  <c:v>100.25620000000001</c:v>
                </c:pt>
                <c:pt idx="3098">
                  <c:v>100.27679999999999</c:v>
                </c:pt>
                <c:pt idx="3099">
                  <c:v>101.0029</c:v>
                </c:pt>
                <c:pt idx="3100">
                  <c:v>100.3352</c:v>
                </c:pt>
                <c:pt idx="3101">
                  <c:v>101.4258</c:v>
                </c:pt>
                <c:pt idx="3102">
                  <c:v>100.8053</c:v>
                </c:pt>
                <c:pt idx="3103">
                  <c:v>100.51009999999999</c:v>
                </c:pt>
                <c:pt idx="3104">
                  <c:v>99.757199999999997</c:v>
                </c:pt>
                <c:pt idx="3105">
                  <c:v>99.478999999999999</c:v>
                </c:pt>
                <c:pt idx="3106">
                  <c:v>99.591899999999995</c:v>
                </c:pt>
                <c:pt idx="3107">
                  <c:v>99.357100000000003</c:v>
                </c:pt>
                <c:pt idx="3108">
                  <c:v>99.535700000000006</c:v>
                </c:pt>
                <c:pt idx="3109">
                  <c:v>99.492000000000004</c:v>
                </c:pt>
                <c:pt idx="3110">
                  <c:v>99.917599999999993</c:v>
                </c:pt>
                <c:pt idx="3111">
                  <c:v>99.879499999999993</c:v>
                </c:pt>
                <c:pt idx="3112">
                  <c:v>100.6</c:v>
                </c:pt>
                <c:pt idx="3113">
                  <c:v>100.8108</c:v>
                </c:pt>
                <c:pt idx="3114">
                  <c:v>101.46980000000001</c:v>
                </c:pt>
                <c:pt idx="3115">
                  <c:v>101.1557</c:v>
                </c:pt>
                <c:pt idx="3116">
                  <c:v>101.0613</c:v>
                </c:pt>
                <c:pt idx="3117">
                  <c:v>101.1191</c:v>
                </c:pt>
                <c:pt idx="3118">
                  <c:v>100.6982</c:v>
                </c:pt>
                <c:pt idx="3119">
                  <c:v>100.77590000000001</c:v>
                </c:pt>
                <c:pt idx="3120">
                  <c:v>100.64230000000001</c:v>
                </c:pt>
                <c:pt idx="3121">
                  <c:v>100.62990000000001</c:v>
                </c:pt>
                <c:pt idx="3122">
                  <c:v>100.5407</c:v>
                </c:pt>
                <c:pt idx="3123">
                  <c:v>100.66240000000001</c:v>
                </c:pt>
                <c:pt idx="3124">
                  <c:v>101.068</c:v>
                </c:pt>
                <c:pt idx="3125">
                  <c:v>100.9696</c:v>
                </c:pt>
                <c:pt idx="3126">
                  <c:v>100.6399</c:v>
                </c:pt>
                <c:pt idx="3127">
                  <c:v>100.0343</c:v>
                </c:pt>
                <c:pt idx="3128">
                  <c:v>99.959000000000003</c:v>
                </c:pt>
                <c:pt idx="3129">
                  <c:v>100.2319</c:v>
                </c:pt>
                <c:pt idx="3130">
                  <c:v>100.76900000000001</c:v>
                </c:pt>
                <c:pt idx="3131">
                  <c:v>100.90430000000001</c:v>
                </c:pt>
                <c:pt idx="3132">
                  <c:v>100.93429999999999</c:v>
                </c:pt>
                <c:pt idx="3133">
                  <c:v>100.4413</c:v>
                </c:pt>
                <c:pt idx="3134">
                  <c:v>100.73480000000001</c:v>
                </c:pt>
                <c:pt idx="3135">
                  <c:v>100.4034</c:v>
                </c:pt>
                <c:pt idx="3136">
                  <c:v>100.6956</c:v>
                </c:pt>
                <c:pt idx="3137">
                  <c:v>100.4639</c:v>
                </c:pt>
                <c:pt idx="3138">
                  <c:v>100.18389999999999</c:v>
                </c:pt>
                <c:pt idx="3139">
                  <c:v>99.855999999999995</c:v>
                </c:pt>
                <c:pt idx="3140">
                  <c:v>99.502399999999994</c:v>
                </c:pt>
                <c:pt idx="3141">
                  <c:v>99.55</c:v>
                </c:pt>
                <c:pt idx="3142">
                  <c:v>99.167299999999997</c:v>
                </c:pt>
                <c:pt idx="3143">
                  <c:v>99.369500000000002</c:v>
                </c:pt>
                <c:pt idx="3144">
                  <c:v>99.456000000000003</c:v>
                </c:pt>
                <c:pt idx="3145">
                  <c:v>98.581800000000001</c:v>
                </c:pt>
                <c:pt idx="3146">
                  <c:v>98.424000000000007</c:v>
                </c:pt>
                <c:pt idx="3147">
                  <c:v>98.648600000000002</c:v>
                </c:pt>
                <c:pt idx="3148">
                  <c:v>98.694500000000005</c:v>
                </c:pt>
                <c:pt idx="3149">
                  <c:v>98.250900000000001</c:v>
                </c:pt>
                <c:pt idx="3150">
                  <c:v>97.996099999999998</c:v>
                </c:pt>
                <c:pt idx="3151">
                  <c:v>97.972200000000001</c:v>
                </c:pt>
                <c:pt idx="3152">
                  <c:v>97.932500000000005</c:v>
                </c:pt>
                <c:pt idx="3153">
                  <c:v>97.730599999999995</c:v>
                </c:pt>
                <c:pt idx="3154">
                  <c:v>97.7624</c:v>
                </c:pt>
                <c:pt idx="3155">
                  <c:v>97.747600000000006</c:v>
                </c:pt>
                <c:pt idx="3156">
                  <c:v>98.228399999999993</c:v>
                </c:pt>
                <c:pt idx="3157">
                  <c:v>98.012100000000004</c:v>
                </c:pt>
                <c:pt idx="3158">
                  <c:v>98.336200000000005</c:v>
                </c:pt>
                <c:pt idx="3159">
                  <c:v>98.331800000000001</c:v>
                </c:pt>
                <c:pt idx="3160">
                  <c:v>98.484899999999996</c:v>
                </c:pt>
                <c:pt idx="3161">
                  <c:v>98.392799999999994</c:v>
                </c:pt>
                <c:pt idx="3162">
                  <c:v>98.345100000000002</c:v>
                </c:pt>
                <c:pt idx="3163">
                  <c:v>98.165300000000002</c:v>
                </c:pt>
                <c:pt idx="3164">
                  <c:v>98.389700000000005</c:v>
                </c:pt>
                <c:pt idx="3165">
                  <c:v>98.257199999999997</c:v>
                </c:pt>
                <c:pt idx="3166">
                  <c:v>98.068299999999994</c:v>
                </c:pt>
                <c:pt idx="3167">
                  <c:v>98.125399999999999</c:v>
                </c:pt>
                <c:pt idx="3168">
                  <c:v>97.971000000000004</c:v>
                </c:pt>
                <c:pt idx="3169">
                  <c:v>97.914299999999997</c:v>
                </c:pt>
                <c:pt idx="3170">
                  <c:v>97.962599999999995</c:v>
                </c:pt>
                <c:pt idx="3171">
                  <c:v>98.3001</c:v>
                </c:pt>
                <c:pt idx="3172">
                  <c:v>98.452500000000001</c:v>
                </c:pt>
                <c:pt idx="3173">
                  <c:v>98.992199999999997</c:v>
                </c:pt>
                <c:pt idx="3174">
                  <c:v>98.855099999999993</c:v>
                </c:pt>
                <c:pt idx="3175">
                  <c:v>98.441299999999998</c:v>
                </c:pt>
                <c:pt idx="3176">
                  <c:v>98.599199999999996</c:v>
                </c:pt>
                <c:pt idx="3177">
                  <c:v>98.851900000000001</c:v>
                </c:pt>
                <c:pt idx="3178">
                  <c:v>98.733599999999996</c:v>
                </c:pt>
                <c:pt idx="3179">
                  <c:v>99.146900000000002</c:v>
                </c:pt>
                <c:pt idx="3180">
                  <c:v>98.986900000000006</c:v>
                </c:pt>
                <c:pt idx="3181">
                  <c:v>98.737899999999996</c:v>
                </c:pt>
                <c:pt idx="3182">
                  <c:v>98.505099999999999</c:v>
                </c:pt>
                <c:pt idx="3183">
                  <c:v>98.827500000000001</c:v>
                </c:pt>
                <c:pt idx="3184">
                  <c:v>98.897999999999996</c:v>
                </c:pt>
                <c:pt idx="3185">
                  <c:v>99.009</c:v>
                </c:pt>
                <c:pt idx="3186">
                  <c:v>98.813800000000001</c:v>
                </c:pt>
                <c:pt idx="3187">
                  <c:v>98.542900000000003</c:v>
                </c:pt>
                <c:pt idx="3188">
                  <c:v>98.490300000000005</c:v>
                </c:pt>
                <c:pt idx="3189">
                  <c:v>98.801000000000002</c:v>
                </c:pt>
                <c:pt idx="3190">
                  <c:v>98.936000000000007</c:v>
                </c:pt>
                <c:pt idx="3191">
                  <c:v>98.653599999999997</c:v>
                </c:pt>
                <c:pt idx="3192">
                  <c:v>98.443899999999999</c:v>
                </c:pt>
                <c:pt idx="3193">
                  <c:v>98.3767</c:v>
                </c:pt>
                <c:pt idx="3194">
                  <c:v>99.016400000000004</c:v>
                </c:pt>
                <c:pt idx="3195">
                  <c:v>99.079400000000007</c:v>
                </c:pt>
                <c:pt idx="3196">
                  <c:v>99.132599999999996</c:v>
                </c:pt>
                <c:pt idx="3197">
                  <c:v>99.169399999999996</c:v>
                </c:pt>
                <c:pt idx="3198">
                  <c:v>99.475099999999998</c:v>
                </c:pt>
                <c:pt idx="3199">
                  <c:v>99.375299999999996</c:v>
                </c:pt>
                <c:pt idx="3200">
                  <c:v>98.973699999999994</c:v>
                </c:pt>
                <c:pt idx="3201">
                  <c:v>99.240799999999993</c:v>
                </c:pt>
                <c:pt idx="3202">
                  <c:v>99.434100000000001</c:v>
                </c:pt>
                <c:pt idx="3203">
                  <c:v>98.973200000000006</c:v>
                </c:pt>
                <c:pt idx="3204">
                  <c:v>99.1554</c:v>
                </c:pt>
                <c:pt idx="3205">
                  <c:v>99.309600000000003</c:v>
                </c:pt>
                <c:pt idx="3206">
                  <c:v>99.042500000000004</c:v>
                </c:pt>
                <c:pt idx="3207">
                  <c:v>99.314800000000005</c:v>
                </c:pt>
                <c:pt idx="3208">
                  <c:v>99.054699999999997</c:v>
                </c:pt>
                <c:pt idx="3209">
                  <c:v>98.996799999999993</c:v>
                </c:pt>
                <c:pt idx="3210">
                  <c:v>98.876000000000005</c:v>
                </c:pt>
                <c:pt idx="3211">
                  <c:v>98.562399999999997</c:v>
                </c:pt>
                <c:pt idx="3212">
                  <c:v>98.541300000000007</c:v>
                </c:pt>
                <c:pt idx="3213">
                  <c:v>98.537000000000006</c:v>
                </c:pt>
                <c:pt idx="3214">
                  <c:v>98.820099999999996</c:v>
                </c:pt>
                <c:pt idx="3215">
                  <c:v>98.898700000000005</c:v>
                </c:pt>
                <c:pt idx="3216">
                  <c:v>99.256200000000007</c:v>
                </c:pt>
                <c:pt idx="3217">
                  <c:v>99.299499999999995</c:v>
                </c:pt>
                <c:pt idx="3218">
                  <c:v>99.631100000000004</c:v>
                </c:pt>
                <c:pt idx="3219">
                  <c:v>99.993600000000001</c:v>
                </c:pt>
                <c:pt idx="3220">
                  <c:v>99.942300000000003</c:v>
                </c:pt>
                <c:pt idx="3221">
                  <c:v>99.964200000000005</c:v>
                </c:pt>
                <c:pt idx="3222">
                  <c:v>100.51300000000001</c:v>
                </c:pt>
                <c:pt idx="3223">
                  <c:v>100.7863</c:v>
                </c:pt>
                <c:pt idx="3224">
                  <c:v>101.1751</c:v>
                </c:pt>
                <c:pt idx="3225">
                  <c:v>101.2132</c:v>
                </c:pt>
                <c:pt idx="3226">
                  <c:v>101.389</c:v>
                </c:pt>
                <c:pt idx="3227">
                  <c:v>101.3377</c:v>
                </c:pt>
                <c:pt idx="3228">
                  <c:v>101.34910000000001</c:v>
                </c:pt>
                <c:pt idx="3229">
                  <c:v>102.14109999999999</c:v>
                </c:pt>
                <c:pt idx="3230">
                  <c:v>102.06829999999999</c:v>
                </c:pt>
                <c:pt idx="3231">
                  <c:v>102.2295</c:v>
                </c:pt>
                <c:pt idx="3232">
                  <c:v>102.2295</c:v>
                </c:pt>
                <c:pt idx="3233">
                  <c:v>102.1605</c:v>
                </c:pt>
                <c:pt idx="3234">
                  <c:v>102.5984</c:v>
                </c:pt>
                <c:pt idx="3235">
                  <c:v>102.9815</c:v>
                </c:pt>
                <c:pt idx="3236">
                  <c:v>103.0004</c:v>
                </c:pt>
                <c:pt idx="3237">
                  <c:v>102.8004</c:v>
                </c:pt>
                <c:pt idx="3238">
                  <c:v>102.8908</c:v>
                </c:pt>
                <c:pt idx="3239">
                  <c:v>102.312</c:v>
                </c:pt>
                <c:pt idx="3240">
                  <c:v>102.0621</c:v>
                </c:pt>
                <c:pt idx="3241">
                  <c:v>102.4817</c:v>
                </c:pt>
                <c:pt idx="3242">
                  <c:v>102.32089999999999</c:v>
                </c:pt>
                <c:pt idx="3243">
                  <c:v>102.3573</c:v>
                </c:pt>
                <c:pt idx="3244">
                  <c:v>102.126</c:v>
                </c:pt>
                <c:pt idx="3245">
                  <c:v>102.11490000000001</c:v>
                </c:pt>
                <c:pt idx="3246">
                  <c:v>101.81910000000001</c:v>
                </c:pt>
                <c:pt idx="3247">
                  <c:v>101.9198</c:v>
                </c:pt>
                <c:pt idx="3248">
                  <c:v>101.3439</c:v>
                </c:pt>
                <c:pt idx="3249">
                  <c:v>101.46169999999999</c:v>
                </c:pt>
                <c:pt idx="3250">
                  <c:v>101.93989999999999</c:v>
                </c:pt>
                <c:pt idx="3251">
                  <c:v>102.2385</c:v>
                </c:pt>
                <c:pt idx="3252">
                  <c:v>102.4786</c:v>
                </c:pt>
                <c:pt idx="3253">
                  <c:v>102.295</c:v>
                </c:pt>
                <c:pt idx="3254">
                  <c:v>102.1593</c:v>
                </c:pt>
                <c:pt idx="3255">
                  <c:v>102.29</c:v>
                </c:pt>
                <c:pt idx="3256">
                  <c:v>101.19</c:v>
                </c:pt>
                <c:pt idx="3257">
                  <c:v>101.21810000000001</c:v>
                </c:pt>
                <c:pt idx="3258">
                  <c:v>100.93470000000001</c:v>
                </c:pt>
                <c:pt idx="3259">
                  <c:v>100.93470000000001</c:v>
                </c:pt>
                <c:pt idx="3260">
                  <c:v>101.4806</c:v>
                </c:pt>
                <c:pt idx="3261">
                  <c:v>101.9684</c:v>
                </c:pt>
                <c:pt idx="3262">
                  <c:v>101.9674</c:v>
                </c:pt>
                <c:pt idx="3263">
                  <c:v>101.8115</c:v>
                </c:pt>
                <c:pt idx="3264">
                  <c:v>101.86669999999999</c:v>
                </c:pt>
                <c:pt idx="3265">
                  <c:v>102.1969</c:v>
                </c:pt>
                <c:pt idx="3266">
                  <c:v>101.8336</c:v>
                </c:pt>
                <c:pt idx="3267">
                  <c:v>101.6598</c:v>
                </c:pt>
                <c:pt idx="3268">
                  <c:v>101.6202</c:v>
                </c:pt>
                <c:pt idx="3269">
                  <c:v>101.3605</c:v>
                </c:pt>
                <c:pt idx="3270">
                  <c:v>101.3125</c:v>
                </c:pt>
                <c:pt idx="3271">
                  <c:v>101.62820000000001</c:v>
                </c:pt>
                <c:pt idx="3272">
                  <c:v>102.2136</c:v>
                </c:pt>
                <c:pt idx="3273">
                  <c:v>102.5487</c:v>
                </c:pt>
                <c:pt idx="3274">
                  <c:v>102.3386</c:v>
                </c:pt>
                <c:pt idx="3275">
                  <c:v>101.6557</c:v>
                </c:pt>
                <c:pt idx="3276">
                  <c:v>101.2256</c:v>
                </c:pt>
                <c:pt idx="3277">
                  <c:v>101.33410000000001</c:v>
                </c:pt>
                <c:pt idx="3278">
                  <c:v>101.09690000000001</c:v>
                </c:pt>
                <c:pt idx="3279">
                  <c:v>101.1433</c:v>
                </c:pt>
                <c:pt idx="3280">
                  <c:v>101.6724</c:v>
                </c:pt>
                <c:pt idx="3281">
                  <c:v>100.8734</c:v>
                </c:pt>
                <c:pt idx="3282">
                  <c:v>100.68089999999999</c:v>
                </c:pt>
                <c:pt idx="3283">
                  <c:v>100.7676</c:v>
                </c:pt>
                <c:pt idx="3284">
                  <c:v>100.7895</c:v>
                </c:pt>
                <c:pt idx="3285">
                  <c:v>100.8484</c:v>
                </c:pt>
                <c:pt idx="3286">
                  <c:v>100.7681</c:v>
                </c:pt>
                <c:pt idx="3287">
                  <c:v>100.85680000000001</c:v>
                </c:pt>
                <c:pt idx="3288">
                  <c:v>100.87990000000001</c:v>
                </c:pt>
                <c:pt idx="3289">
                  <c:v>100.96</c:v>
                </c:pt>
                <c:pt idx="3290">
                  <c:v>100.86960000000001</c:v>
                </c:pt>
                <c:pt idx="3291">
                  <c:v>100.9992</c:v>
                </c:pt>
                <c:pt idx="3292">
                  <c:v>100.91679999999999</c:v>
                </c:pt>
                <c:pt idx="3293">
                  <c:v>100.5967</c:v>
                </c:pt>
                <c:pt idx="3294">
                  <c:v>100.717</c:v>
                </c:pt>
                <c:pt idx="3295">
                  <c:v>100.3768</c:v>
                </c:pt>
                <c:pt idx="3296">
                  <c:v>100.55110000000001</c:v>
                </c:pt>
                <c:pt idx="3297">
                  <c:v>100.59739999999999</c:v>
                </c:pt>
                <c:pt idx="3298">
                  <c:v>100.4962</c:v>
                </c:pt>
                <c:pt idx="3299">
                  <c:v>100.6848</c:v>
                </c:pt>
                <c:pt idx="3300">
                  <c:v>100.9188</c:v>
                </c:pt>
                <c:pt idx="3301">
                  <c:v>100.46559999999999</c:v>
                </c:pt>
                <c:pt idx="3302">
                  <c:v>100.46559999999999</c:v>
                </c:pt>
                <c:pt idx="3303">
                  <c:v>100.4513</c:v>
                </c:pt>
                <c:pt idx="3304">
                  <c:v>100.41719999999999</c:v>
                </c:pt>
                <c:pt idx="3305">
                  <c:v>100.1908</c:v>
                </c:pt>
                <c:pt idx="3306">
                  <c:v>99.639899999999997</c:v>
                </c:pt>
                <c:pt idx="3307">
                  <c:v>99.5959</c:v>
                </c:pt>
                <c:pt idx="3308">
                  <c:v>99.346299999999999</c:v>
                </c:pt>
                <c:pt idx="3309">
                  <c:v>99.322800000000001</c:v>
                </c:pt>
                <c:pt idx="3310">
                  <c:v>99.236099999999993</c:v>
                </c:pt>
                <c:pt idx="3311">
                  <c:v>98.385999999999996</c:v>
                </c:pt>
                <c:pt idx="3312">
                  <c:v>98.531800000000004</c:v>
                </c:pt>
                <c:pt idx="3313">
                  <c:v>98.760999999999996</c:v>
                </c:pt>
                <c:pt idx="3314">
                  <c:v>98.711500000000001</c:v>
                </c:pt>
                <c:pt idx="3315">
                  <c:v>99.001199999999997</c:v>
                </c:pt>
                <c:pt idx="3316">
                  <c:v>98.772300000000001</c:v>
                </c:pt>
                <c:pt idx="3317">
                  <c:v>99.066599999999994</c:v>
                </c:pt>
                <c:pt idx="3318">
                  <c:v>98.844800000000006</c:v>
                </c:pt>
                <c:pt idx="3319">
                  <c:v>99.225899999999996</c:v>
                </c:pt>
                <c:pt idx="3320">
                  <c:v>98.973299999999995</c:v>
                </c:pt>
                <c:pt idx="3321">
                  <c:v>99.021799999999999</c:v>
                </c:pt>
                <c:pt idx="3322">
                  <c:v>98.889300000000006</c:v>
                </c:pt>
                <c:pt idx="3323">
                  <c:v>98.836799999999997</c:v>
                </c:pt>
                <c:pt idx="3324">
                  <c:v>99.055899999999994</c:v>
                </c:pt>
                <c:pt idx="3325">
                  <c:v>98.683000000000007</c:v>
                </c:pt>
                <c:pt idx="3326">
                  <c:v>98.485200000000006</c:v>
                </c:pt>
                <c:pt idx="3327">
                  <c:v>98.485200000000006</c:v>
                </c:pt>
                <c:pt idx="3328">
                  <c:v>99.063599999999994</c:v>
                </c:pt>
                <c:pt idx="3329">
                  <c:v>99.077699999999993</c:v>
                </c:pt>
                <c:pt idx="3330">
                  <c:v>98.930300000000003</c:v>
                </c:pt>
                <c:pt idx="3331">
                  <c:v>98.8566</c:v>
                </c:pt>
                <c:pt idx="3332">
                  <c:v>98.820999999999998</c:v>
                </c:pt>
                <c:pt idx="3333">
                  <c:v>98.715699999999998</c:v>
                </c:pt>
                <c:pt idx="3334">
                  <c:v>98.389899999999997</c:v>
                </c:pt>
                <c:pt idx="3335">
                  <c:v>98.534400000000005</c:v>
                </c:pt>
                <c:pt idx="3336">
                  <c:v>98.941599999999994</c:v>
                </c:pt>
                <c:pt idx="3337">
                  <c:v>98.933999999999997</c:v>
                </c:pt>
                <c:pt idx="3338">
                  <c:v>99.233199999999997</c:v>
                </c:pt>
                <c:pt idx="3339">
                  <c:v>99.273200000000003</c:v>
                </c:pt>
                <c:pt idx="3340">
                  <c:v>99.159199999999998</c:v>
                </c:pt>
                <c:pt idx="3341">
                  <c:v>99.276799999999994</c:v>
                </c:pt>
                <c:pt idx="3342">
                  <c:v>99.451800000000006</c:v>
                </c:pt>
                <c:pt idx="3343">
                  <c:v>99.208100000000002</c:v>
                </c:pt>
                <c:pt idx="3344">
                  <c:v>99.284499999999994</c:v>
                </c:pt>
                <c:pt idx="3345">
                  <c:v>99.253600000000006</c:v>
                </c:pt>
                <c:pt idx="3346">
                  <c:v>99.410399999999996</c:v>
                </c:pt>
                <c:pt idx="3347">
                  <c:v>99.608199999999997</c:v>
                </c:pt>
                <c:pt idx="3348">
                  <c:v>99.420299999999997</c:v>
                </c:pt>
                <c:pt idx="3349">
                  <c:v>99.5642</c:v>
                </c:pt>
                <c:pt idx="3350">
                  <c:v>99.650900000000007</c:v>
                </c:pt>
                <c:pt idx="3351">
                  <c:v>99.789900000000003</c:v>
                </c:pt>
                <c:pt idx="3352">
                  <c:v>99.789900000000003</c:v>
                </c:pt>
                <c:pt idx="3353">
                  <c:v>99.822500000000005</c:v>
                </c:pt>
                <c:pt idx="3354">
                  <c:v>99.878900000000002</c:v>
                </c:pt>
                <c:pt idx="3355">
                  <c:v>99.989099999999993</c:v>
                </c:pt>
                <c:pt idx="3356">
                  <c:v>100.1216</c:v>
                </c:pt>
                <c:pt idx="3357">
                  <c:v>99.675399999999996</c:v>
                </c:pt>
                <c:pt idx="3358">
                  <c:v>99.662800000000004</c:v>
                </c:pt>
                <c:pt idx="3359">
                  <c:v>99.771199999999993</c:v>
                </c:pt>
                <c:pt idx="3360">
                  <c:v>99.771199999999993</c:v>
                </c:pt>
                <c:pt idx="3361">
                  <c:v>99.385800000000003</c:v>
                </c:pt>
                <c:pt idx="3362">
                  <c:v>99.391999999999996</c:v>
                </c:pt>
                <c:pt idx="3363">
                  <c:v>99.376199999999997</c:v>
                </c:pt>
                <c:pt idx="3364">
                  <c:v>99.451599999999999</c:v>
                </c:pt>
                <c:pt idx="3365">
                  <c:v>99.327600000000004</c:v>
                </c:pt>
                <c:pt idx="3366">
                  <c:v>99.220799999999997</c:v>
                </c:pt>
                <c:pt idx="3367">
                  <c:v>99.131900000000002</c:v>
                </c:pt>
                <c:pt idx="3368">
                  <c:v>99.093599999999995</c:v>
                </c:pt>
                <c:pt idx="3369">
                  <c:v>99.064599999999999</c:v>
                </c:pt>
                <c:pt idx="3370">
                  <c:v>99.185400000000001</c:v>
                </c:pt>
                <c:pt idx="3371">
                  <c:v>99.1678</c:v>
                </c:pt>
                <c:pt idx="3372">
                  <c:v>99.085800000000006</c:v>
                </c:pt>
                <c:pt idx="3373">
                  <c:v>98.982299999999995</c:v>
                </c:pt>
                <c:pt idx="3374">
                  <c:v>98.925200000000004</c:v>
                </c:pt>
                <c:pt idx="3375">
                  <c:v>98.923299999999998</c:v>
                </c:pt>
                <c:pt idx="3376">
                  <c:v>98.873699999999999</c:v>
                </c:pt>
                <c:pt idx="3377">
                  <c:v>98.785799999999995</c:v>
                </c:pt>
                <c:pt idx="3378">
                  <c:v>98.678399999999996</c:v>
                </c:pt>
                <c:pt idx="3379">
                  <c:v>98.648200000000003</c:v>
                </c:pt>
                <c:pt idx="3380">
                  <c:v>98.756100000000004</c:v>
                </c:pt>
                <c:pt idx="3381">
                  <c:v>99.103300000000004</c:v>
                </c:pt>
                <c:pt idx="3382">
                  <c:v>99.190799999999996</c:v>
                </c:pt>
                <c:pt idx="3383">
                  <c:v>99.190799999999996</c:v>
                </c:pt>
                <c:pt idx="3384">
                  <c:v>99.219200000000001</c:v>
                </c:pt>
                <c:pt idx="3385">
                  <c:v>99.256900000000002</c:v>
                </c:pt>
                <c:pt idx="3386">
                  <c:v>99.191599999999994</c:v>
                </c:pt>
                <c:pt idx="3387">
                  <c:v>99.242699999999999</c:v>
                </c:pt>
                <c:pt idx="3388">
                  <c:v>98.851200000000006</c:v>
                </c:pt>
                <c:pt idx="3389">
                  <c:v>98.952200000000005</c:v>
                </c:pt>
                <c:pt idx="3390">
                  <c:v>99.263999999999996</c:v>
                </c:pt>
                <c:pt idx="3391">
                  <c:v>99.138199999999998</c:v>
                </c:pt>
                <c:pt idx="3392">
                  <c:v>99.200500000000005</c:v>
                </c:pt>
                <c:pt idx="3393">
                  <c:v>99.150599999999997</c:v>
                </c:pt>
                <c:pt idx="3394">
                  <c:v>98.795900000000003</c:v>
                </c:pt>
                <c:pt idx="3395">
                  <c:v>98.699700000000007</c:v>
                </c:pt>
                <c:pt idx="3396">
                  <c:v>98.646699999999996</c:v>
                </c:pt>
                <c:pt idx="3397">
                  <c:v>98.6601</c:v>
                </c:pt>
                <c:pt idx="3398">
                  <c:v>98.721299999999999</c:v>
                </c:pt>
                <c:pt idx="3399">
                  <c:v>98.666700000000006</c:v>
                </c:pt>
                <c:pt idx="3400">
                  <c:v>98.988</c:v>
                </c:pt>
                <c:pt idx="3401">
                  <c:v>98.988</c:v>
                </c:pt>
                <c:pt idx="3402">
                  <c:v>98.899900000000002</c:v>
                </c:pt>
                <c:pt idx="3403">
                  <c:v>98.937899999999999</c:v>
                </c:pt>
                <c:pt idx="3404">
                  <c:v>99.023700000000005</c:v>
                </c:pt>
                <c:pt idx="3405">
                  <c:v>99.219800000000006</c:v>
                </c:pt>
                <c:pt idx="3406">
                  <c:v>99.388599999999997</c:v>
                </c:pt>
                <c:pt idx="3407">
                  <c:v>99.088300000000004</c:v>
                </c:pt>
                <c:pt idx="3408">
                  <c:v>99.043800000000005</c:v>
                </c:pt>
                <c:pt idx="3409">
                  <c:v>98.981899999999996</c:v>
                </c:pt>
                <c:pt idx="3410">
                  <c:v>98.895700000000005</c:v>
                </c:pt>
                <c:pt idx="3411">
                  <c:v>99.181799999999996</c:v>
                </c:pt>
                <c:pt idx="3412">
                  <c:v>99.078199999999995</c:v>
                </c:pt>
                <c:pt idx="3413">
                  <c:v>99.229799999999997</c:v>
                </c:pt>
                <c:pt idx="3414">
                  <c:v>99.500500000000002</c:v>
                </c:pt>
                <c:pt idx="3415">
                  <c:v>99.513900000000007</c:v>
                </c:pt>
                <c:pt idx="3416">
                  <c:v>99.827100000000002</c:v>
                </c:pt>
                <c:pt idx="3417">
                  <c:v>99.656700000000001</c:v>
                </c:pt>
                <c:pt idx="3418">
                  <c:v>99.633899999999997</c:v>
                </c:pt>
                <c:pt idx="3419">
                  <c:v>99.720299999999995</c:v>
                </c:pt>
                <c:pt idx="3420">
                  <c:v>99.8048</c:v>
                </c:pt>
                <c:pt idx="3421">
                  <c:v>99.8048</c:v>
                </c:pt>
                <c:pt idx="3422">
                  <c:v>99.855500000000006</c:v>
                </c:pt>
                <c:pt idx="3423">
                  <c:v>99.990099999999998</c:v>
                </c:pt>
                <c:pt idx="3424">
                  <c:v>100.3653</c:v>
                </c:pt>
                <c:pt idx="3425">
                  <c:v>100.43300000000001</c:v>
                </c:pt>
                <c:pt idx="3426">
                  <c:v>100.4922</c:v>
                </c:pt>
                <c:pt idx="3427">
                  <c:v>100.6992</c:v>
                </c:pt>
                <c:pt idx="3428">
                  <c:v>100.5098</c:v>
                </c:pt>
                <c:pt idx="3429">
                  <c:v>100.5624</c:v>
                </c:pt>
                <c:pt idx="3430">
                  <c:v>100.8817</c:v>
                </c:pt>
                <c:pt idx="3431">
                  <c:v>100.9119</c:v>
                </c:pt>
                <c:pt idx="3432">
                  <c:v>100.765</c:v>
                </c:pt>
                <c:pt idx="3433">
                  <c:v>100.8599</c:v>
                </c:pt>
                <c:pt idx="3434">
                  <c:v>100.82689999999999</c:v>
                </c:pt>
                <c:pt idx="3435">
                  <c:v>100.90479999999999</c:v>
                </c:pt>
                <c:pt idx="3436">
                  <c:v>100.82429999999999</c:v>
                </c:pt>
                <c:pt idx="3437">
                  <c:v>100.66630000000001</c:v>
                </c:pt>
                <c:pt idx="3438">
                  <c:v>100.75539999999999</c:v>
                </c:pt>
                <c:pt idx="3439">
                  <c:v>100.777</c:v>
                </c:pt>
                <c:pt idx="3440">
                  <c:v>100.4474</c:v>
                </c:pt>
                <c:pt idx="3441">
                  <c:v>100.6566</c:v>
                </c:pt>
                <c:pt idx="3442">
                  <c:v>100.83450000000001</c:v>
                </c:pt>
                <c:pt idx="3443">
                  <c:v>100.7276</c:v>
                </c:pt>
                <c:pt idx="3444">
                  <c:v>100.6538</c:v>
                </c:pt>
                <c:pt idx="3445">
                  <c:v>100.5331</c:v>
                </c:pt>
                <c:pt idx="3446">
                  <c:v>100.61709999999999</c:v>
                </c:pt>
                <c:pt idx="3447">
                  <c:v>100.5382</c:v>
                </c:pt>
                <c:pt idx="3448">
                  <c:v>100.7572</c:v>
                </c:pt>
                <c:pt idx="3449">
                  <c:v>100.5749</c:v>
                </c:pt>
                <c:pt idx="3450">
                  <c:v>100.6135</c:v>
                </c:pt>
                <c:pt idx="3451">
                  <c:v>100.4772</c:v>
                </c:pt>
                <c:pt idx="3452">
                  <c:v>100.44029999999999</c:v>
                </c:pt>
                <c:pt idx="3453">
                  <c:v>100.4027</c:v>
                </c:pt>
                <c:pt idx="3454">
                  <c:v>100.7402</c:v>
                </c:pt>
                <c:pt idx="3455">
                  <c:v>100.4747</c:v>
                </c:pt>
                <c:pt idx="3456">
                  <c:v>100.61539999999999</c:v>
                </c:pt>
                <c:pt idx="3457">
                  <c:v>100.3485</c:v>
                </c:pt>
                <c:pt idx="3458">
                  <c:v>100.3343</c:v>
                </c:pt>
                <c:pt idx="3459">
                  <c:v>100.0827</c:v>
                </c:pt>
                <c:pt idx="3460">
                  <c:v>100.1742</c:v>
                </c:pt>
                <c:pt idx="3461">
                  <c:v>100.2908</c:v>
                </c:pt>
                <c:pt idx="3462">
                  <c:v>100.17449999999999</c:v>
                </c:pt>
                <c:pt idx="3463">
                  <c:v>100.4577</c:v>
                </c:pt>
                <c:pt idx="3464">
                  <c:v>100.50830000000001</c:v>
                </c:pt>
                <c:pt idx="3465">
                  <c:v>100.55200000000001</c:v>
                </c:pt>
                <c:pt idx="3466">
                  <c:v>100.7025</c:v>
                </c:pt>
                <c:pt idx="3467">
                  <c:v>100.7272</c:v>
                </c:pt>
                <c:pt idx="3468">
                  <c:v>100.79130000000001</c:v>
                </c:pt>
                <c:pt idx="3469">
                  <c:v>100.3792</c:v>
                </c:pt>
                <c:pt idx="3470">
                  <c:v>100.227</c:v>
                </c:pt>
                <c:pt idx="3471">
                  <c:v>99.976799999999997</c:v>
                </c:pt>
                <c:pt idx="3472">
                  <c:v>99.711399999999998</c:v>
                </c:pt>
                <c:pt idx="3473">
                  <c:v>99.776799999999994</c:v>
                </c:pt>
                <c:pt idx="3474">
                  <c:v>99.953199999999995</c:v>
                </c:pt>
                <c:pt idx="3475">
                  <c:v>99.853899999999996</c:v>
                </c:pt>
                <c:pt idx="3476">
                  <c:v>99.981399999999994</c:v>
                </c:pt>
                <c:pt idx="3477">
                  <c:v>99.840699999999998</c:v>
                </c:pt>
                <c:pt idx="3478">
                  <c:v>99.491</c:v>
                </c:pt>
                <c:pt idx="3479">
                  <c:v>99.603499999999997</c:v>
                </c:pt>
                <c:pt idx="3480">
                  <c:v>100.58459999999999</c:v>
                </c:pt>
                <c:pt idx="3481">
                  <c:v>100.61750000000001</c:v>
                </c:pt>
                <c:pt idx="3482">
                  <c:v>100.7045</c:v>
                </c:pt>
                <c:pt idx="3483">
                  <c:v>101.10980000000001</c:v>
                </c:pt>
                <c:pt idx="3484">
                  <c:v>101.01730000000001</c:v>
                </c:pt>
                <c:pt idx="3485">
                  <c:v>101.4914</c:v>
                </c:pt>
                <c:pt idx="3486">
                  <c:v>101.35899999999999</c:v>
                </c:pt>
                <c:pt idx="3487">
                  <c:v>101.27249999999999</c:v>
                </c:pt>
                <c:pt idx="3488">
                  <c:v>101.6057</c:v>
                </c:pt>
                <c:pt idx="3489">
                  <c:v>101.5244</c:v>
                </c:pt>
                <c:pt idx="3490">
                  <c:v>101.5829</c:v>
                </c:pt>
                <c:pt idx="3491">
                  <c:v>101.5829</c:v>
                </c:pt>
                <c:pt idx="3492">
                  <c:v>101.8858</c:v>
                </c:pt>
                <c:pt idx="3493">
                  <c:v>101.8447</c:v>
                </c:pt>
                <c:pt idx="3494">
                  <c:v>101.7586</c:v>
                </c:pt>
                <c:pt idx="3495">
                  <c:v>101.95610000000001</c:v>
                </c:pt>
                <c:pt idx="3496">
                  <c:v>101.508</c:v>
                </c:pt>
                <c:pt idx="3497">
                  <c:v>101.64709999999999</c:v>
                </c:pt>
                <c:pt idx="3498">
                  <c:v>101.6114</c:v>
                </c:pt>
                <c:pt idx="3499">
                  <c:v>101.18600000000001</c:v>
                </c:pt>
                <c:pt idx="3500">
                  <c:v>100.97069999999999</c:v>
                </c:pt>
                <c:pt idx="3501">
                  <c:v>101.38939999999999</c:v>
                </c:pt>
                <c:pt idx="3502">
                  <c:v>101.19929999999999</c:v>
                </c:pt>
                <c:pt idx="3503">
                  <c:v>100.8613</c:v>
                </c:pt>
                <c:pt idx="3504">
                  <c:v>100.7122</c:v>
                </c:pt>
                <c:pt idx="3505">
                  <c:v>100.5376</c:v>
                </c:pt>
                <c:pt idx="3506">
                  <c:v>100.6888</c:v>
                </c:pt>
                <c:pt idx="3507">
                  <c:v>100.9195</c:v>
                </c:pt>
                <c:pt idx="3508">
                  <c:v>100.8524</c:v>
                </c:pt>
                <c:pt idx="3509">
                  <c:v>102.542</c:v>
                </c:pt>
                <c:pt idx="3510">
                  <c:v>102.8252</c:v>
                </c:pt>
                <c:pt idx="3511">
                  <c:v>102.9906</c:v>
                </c:pt>
                <c:pt idx="3512">
                  <c:v>102.7257</c:v>
                </c:pt>
                <c:pt idx="3513">
                  <c:v>102.77849999999999</c:v>
                </c:pt>
                <c:pt idx="3514">
                  <c:v>102.6249</c:v>
                </c:pt>
                <c:pt idx="3515">
                  <c:v>102.6691</c:v>
                </c:pt>
                <c:pt idx="3516">
                  <c:v>102.4568</c:v>
                </c:pt>
                <c:pt idx="3517">
                  <c:v>102.7627</c:v>
                </c:pt>
                <c:pt idx="3518">
                  <c:v>102.8463</c:v>
                </c:pt>
                <c:pt idx="3519">
                  <c:v>102.8463</c:v>
                </c:pt>
                <c:pt idx="3520">
                  <c:v>103.41419999999999</c:v>
                </c:pt>
                <c:pt idx="3521">
                  <c:v>103.3518</c:v>
                </c:pt>
                <c:pt idx="3522">
                  <c:v>103.2808</c:v>
                </c:pt>
                <c:pt idx="3523">
                  <c:v>103.09220000000001</c:v>
                </c:pt>
                <c:pt idx="3524">
                  <c:v>102.2916</c:v>
                </c:pt>
                <c:pt idx="3525">
                  <c:v>102.355</c:v>
                </c:pt>
                <c:pt idx="3526">
                  <c:v>102.325</c:v>
                </c:pt>
                <c:pt idx="3527">
                  <c:v>101.86669999999999</c:v>
                </c:pt>
                <c:pt idx="3528">
                  <c:v>101.8918</c:v>
                </c:pt>
                <c:pt idx="3529">
                  <c:v>102.0564</c:v>
                </c:pt>
                <c:pt idx="3530">
                  <c:v>101.8565</c:v>
                </c:pt>
                <c:pt idx="3531">
                  <c:v>101.6095</c:v>
                </c:pt>
                <c:pt idx="3532">
                  <c:v>101.5502</c:v>
                </c:pt>
                <c:pt idx="3533">
                  <c:v>101.71810000000001</c:v>
                </c:pt>
                <c:pt idx="3534">
                  <c:v>101.69370000000001</c:v>
                </c:pt>
                <c:pt idx="3535">
                  <c:v>101.5651</c:v>
                </c:pt>
                <c:pt idx="3536">
                  <c:v>101.56440000000001</c:v>
                </c:pt>
                <c:pt idx="3537">
                  <c:v>101.7953</c:v>
                </c:pt>
                <c:pt idx="3538">
                  <c:v>101.97450000000001</c:v>
                </c:pt>
                <c:pt idx="3539">
                  <c:v>102.2039</c:v>
                </c:pt>
                <c:pt idx="3540">
                  <c:v>101.9846</c:v>
                </c:pt>
                <c:pt idx="3541">
                  <c:v>101.89400000000001</c:v>
                </c:pt>
                <c:pt idx="3542">
                  <c:v>101.7077</c:v>
                </c:pt>
                <c:pt idx="3543">
                  <c:v>101.652</c:v>
                </c:pt>
                <c:pt idx="3544">
                  <c:v>101.22629999999999</c:v>
                </c:pt>
                <c:pt idx="3545">
                  <c:v>101.2225</c:v>
                </c:pt>
                <c:pt idx="3546">
                  <c:v>101.3051</c:v>
                </c:pt>
                <c:pt idx="3547">
                  <c:v>101.87909999999999</c:v>
                </c:pt>
                <c:pt idx="3548">
                  <c:v>101.7938</c:v>
                </c:pt>
                <c:pt idx="3549">
                  <c:v>101.91540000000001</c:v>
                </c:pt>
                <c:pt idx="3550">
                  <c:v>101.83669999999999</c:v>
                </c:pt>
                <c:pt idx="3551">
                  <c:v>102.1065</c:v>
                </c:pt>
                <c:pt idx="3552">
                  <c:v>101.99720000000001</c:v>
                </c:pt>
                <c:pt idx="3553">
                  <c:v>102.483</c:v>
                </c:pt>
                <c:pt idx="3554">
                  <c:v>102.72</c:v>
                </c:pt>
                <c:pt idx="3555">
                  <c:v>102.38200000000001</c:v>
                </c:pt>
                <c:pt idx="3556">
                  <c:v>102.617</c:v>
                </c:pt>
                <c:pt idx="3557">
                  <c:v>102.83880000000001</c:v>
                </c:pt>
                <c:pt idx="3558">
                  <c:v>102.8486</c:v>
                </c:pt>
                <c:pt idx="3559">
                  <c:v>103.05929999999999</c:v>
                </c:pt>
                <c:pt idx="3560">
                  <c:v>103.17140000000001</c:v>
                </c:pt>
                <c:pt idx="3561">
                  <c:v>103.17140000000001</c:v>
                </c:pt>
                <c:pt idx="3562">
                  <c:v>103.3967</c:v>
                </c:pt>
                <c:pt idx="3563">
                  <c:v>103.0201</c:v>
                </c:pt>
                <c:pt idx="3564">
                  <c:v>103.3556</c:v>
                </c:pt>
                <c:pt idx="3565">
                  <c:v>102.7033</c:v>
                </c:pt>
                <c:pt idx="3566">
                  <c:v>102.4688</c:v>
                </c:pt>
                <c:pt idx="3567">
                  <c:v>102.4028</c:v>
                </c:pt>
                <c:pt idx="3568">
                  <c:v>102.1786</c:v>
                </c:pt>
                <c:pt idx="3569">
                  <c:v>102.0459</c:v>
                </c:pt>
                <c:pt idx="3570">
                  <c:v>102.12649999999999</c:v>
                </c:pt>
                <c:pt idx="3571">
                  <c:v>101.7456</c:v>
                </c:pt>
                <c:pt idx="3572">
                  <c:v>101.67189999999999</c:v>
                </c:pt>
                <c:pt idx="3573">
                  <c:v>101.70869999999999</c:v>
                </c:pt>
                <c:pt idx="3574">
                  <c:v>100.8248</c:v>
                </c:pt>
                <c:pt idx="3575">
                  <c:v>101.0316</c:v>
                </c:pt>
                <c:pt idx="3576">
                  <c:v>101.0536</c:v>
                </c:pt>
                <c:pt idx="3577">
                  <c:v>101.21299999999999</c:v>
                </c:pt>
                <c:pt idx="3578">
                  <c:v>101.22450000000001</c:v>
                </c:pt>
                <c:pt idx="3579">
                  <c:v>101.4555</c:v>
                </c:pt>
                <c:pt idx="3580">
                  <c:v>101.43510000000001</c:v>
                </c:pt>
                <c:pt idx="3581">
                  <c:v>101.3982</c:v>
                </c:pt>
                <c:pt idx="3582">
                  <c:v>101.40689999999999</c:v>
                </c:pt>
                <c:pt idx="3583">
                  <c:v>101.22199999999999</c:v>
                </c:pt>
                <c:pt idx="3584">
                  <c:v>101.1913</c:v>
                </c:pt>
                <c:pt idx="3585">
                  <c:v>101.07470000000001</c:v>
                </c:pt>
                <c:pt idx="3586">
                  <c:v>101.09990000000001</c:v>
                </c:pt>
                <c:pt idx="3587">
                  <c:v>101.1885</c:v>
                </c:pt>
                <c:pt idx="3588">
                  <c:v>101.4966</c:v>
                </c:pt>
                <c:pt idx="3589">
                  <c:v>101.2687</c:v>
                </c:pt>
                <c:pt idx="3590">
                  <c:v>101.2761</c:v>
                </c:pt>
                <c:pt idx="3591">
                  <c:v>101.2761</c:v>
                </c:pt>
                <c:pt idx="3592">
                  <c:v>101.1463</c:v>
                </c:pt>
                <c:pt idx="3593">
                  <c:v>101.0694</c:v>
                </c:pt>
                <c:pt idx="3594">
                  <c:v>100.41670000000001</c:v>
                </c:pt>
                <c:pt idx="3595">
                  <c:v>100.38420000000001</c:v>
                </c:pt>
                <c:pt idx="3596">
                  <c:v>100.6396</c:v>
                </c:pt>
                <c:pt idx="3597">
                  <c:v>100.3595</c:v>
                </c:pt>
                <c:pt idx="3598">
                  <c:v>100.455</c:v>
                </c:pt>
                <c:pt idx="3599">
                  <c:v>100.5485</c:v>
                </c:pt>
                <c:pt idx="3600">
                  <c:v>100.5134</c:v>
                </c:pt>
                <c:pt idx="3601">
                  <c:v>100.5433</c:v>
                </c:pt>
                <c:pt idx="3602">
                  <c:v>100.66670000000001</c:v>
                </c:pt>
                <c:pt idx="3603">
                  <c:v>100.67400000000001</c:v>
                </c:pt>
                <c:pt idx="3604">
                  <c:v>101.11450000000001</c:v>
                </c:pt>
                <c:pt idx="3605">
                  <c:v>101.5479</c:v>
                </c:pt>
                <c:pt idx="3606">
                  <c:v>101.3323</c:v>
                </c:pt>
                <c:pt idx="3607">
                  <c:v>101.6139</c:v>
                </c:pt>
                <c:pt idx="3608">
                  <c:v>101.4975</c:v>
                </c:pt>
                <c:pt idx="3609">
                  <c:v>101.79770000000001</c:v>
                </c:pt>
                <c:pt idx="3610">
                  <c:v>102.0592</c:v>
                </c:pt>
                <c:pt idx="3611">
                  <c:v>102.0592</c:v>
                </c:pt>
                <c:pt idx="3612">
                  <c:v>102.19240000000001</c:v>
                </c:pt>
                <c:pt idx="3613">
                  <c:v>101.9207</c:v>
                </c:pt>
                <c:pt idx="3614">
                  <c:v>101.8657</c:v>
                </c:pt>
                <c:pt idx="3615">
                  <c:v>101.7278</c:v>
                </c:pt>
                <c:pt idx="3616">
                  <c:v>101.4191</c:v>
                </c:pt>
                <c:pt idx="3617">
                  <c:v>101.5001</c:v>
                </c:pt>
                <c:pt idx="3618">
                  <c:v>101.6983</c:v>
                </c:pt>
                <c:pt idx="3619">
                  <c:v>102.0294</c:v>
                </c:pt>
                <c:pt idx="3620">
                  <c:v>101.889</c:v>
                </c:pt>
                <c:pt idx="3621">
                  <c:v>102.015</c:v>
                </c:pt>
                <c:pt idx="3622">
                  <c:v>102.0004</c:v>
                </c:pt>
                <c:pt idx="3623">
                  <c:v>102.18519999999999</c:v>
                </c:pt>
                <c:pt idx="3624">
                  <c:v>102.18519999999999</c:v>
                </c:pt>
                <c:pt idx="3625">
                  <c:v>102.1404</c:v>
                </c:pt>
                <c:pt idx="3626">
                  <c:v>102.3927</c:v>
                </c:pt>
                <c:pt idx="3627">
                  <c:v>102.3314</c:v>
                </c:pt>
                <c:pt idx="3628">
                  <c:v>102.4006</c:v>
                </c:pt>
                <c:pt idx="3629">
                  <c:v>101.992</c:v>
                </c:pt>
                <c:pt idx="3630">
                  <c:v>101.89360000000001</c:v>
                </c:pt>
                <c:pt idx="3631">
                  <c:v>101.6233</c:v>
                </c:pt>
                <c:pt idx="3632">
                  <c:v>101.5575</c:v>
                </c:pt>
                <c:pt idx="3633">
                  <c:v>101.5765</c:v>
                </c:pt>
                <c:pt idx="3634">
                  <c:v>101.9221</c:v>
                </c:pt>
                <c:pt idx="3635">
                  <c:v>101.8578</c:v>
                </c:pt>
                <c:pt idx="3636">
                  <c:v>101.72239999999999</c:v>
                </c:pt>
                <c:pt idx="3637">
                  <c:v>101.79640000000001</c:v>
                </c:pt>
                <c:pt idx="3638">
                  <c:v>101.9346</c:v>
                </c:pt>
                <c:pt idx="3639">
                  <c:v>102.2722</c:v>
                </c:pt>
                <c:pt idx="3640">
                  <c:v>102.2582</c:v>
                </c:pt>
                <c:pt idx="3641">
                  <c:v>102.1161</c:v>
                </c:pt>
                <c:pt idx="3642">
                  <c:v>102.22069999999999</c:v>
                </c:pt>
                <c:pt idx="3643">
                  <c:v>102.3203</c:v>
                </c:pt>
                <c:pt idx="3644">
                  <c:v>102.2521</c:v>
                </c:pt>
                <c:pt idx="3645">
                  <c:v>102.042</c:v>
                </c:pt>
                <c:pt idx="3646">
                  <c:v>102.10250000000001</c:v>
                </c:pt>
                <c:pt idx="3647">
                  <c:v>102.3463</c:v>
                </c:pt>
                <c:pt idx="3648">
                  <c:v>102.3793</c:v>
                </c:pt>
                <c:pt idx="3649">
                  <c:v>102.4462</c:v>
                </c:pt>
                <c:pt idx="3650">
                  <c:v>102.568</c:v>
                </c:pt>
                <c:pt idx="3651">
                  <c:v>102.74679999999999</c:v>
                </c:pt>
                <c:pt idx="3652">
                  <c:v>102.85169999999999</c:v>
                </c:pt>
                <c:pt idx="3653">
                  <c:v>102.50279999999999</c:v>
                </c:pt>
                <c:pt idx="3654">
                  <c:v>102.3676</c:v>
                </c:pt>
                <c:pt idx="3655">
                  <c:v>102.5042</c:v>
                </c:pt>
                <c:pt idx="3656">
                  <c:v>102.8293</c:v>
                </c:pt>
                <c:pt idx="3657">
                  <c:v>103.05</c:v>
                </c:pt>
                <c:pt idx="3658">
                  <c:v>103.0851</c:v>
                </c:pt>
                <c:pt idx="3659">
                  <c:v>103.0851</c:v>
                </c:pt>
                <c:pt idx="3660">
                  <c:v>103.2045</c:v>
                </c:pt>
                <c:pt idx="3661">
                  <c:v>103.37730000000001</c:v>
                </c:pt>
                <c:pt idx="3662">
                  <c:v>103.4027</c:v>
                </c:pt>
                <c:pt idx="3663">
                  <c:v>103.4121</c:v>
                </c:pt>
                <c:pt idx="3664">
                  <c:v>103.47320000000001</c:v>
                </c:pt>
                <c:pt idx="3665">
                  <c:v>103.4456</c:v>
                </c:pt>
                <c:pt idx="3666">
                  <c:v>103.425</c:v>
                </c:pt>
                <c:pt idx="3667">
                  <c:v>103.6947</c:v>
                </c:pt>
                <c:pt idx="3668">
                  <c:v>103.7456</c:v>
                </c:pt>
                <c:pt idx="3669">
                  <c:v>103.8026</c:v>
                </c:pt>
                <c:pt idx="3670">
                  <c:v>103.5881</c:v>
                </c:pt>
                <c:pt idx="3671">
                  <c:v>103.5556</c:v>
                </c:pt>
                <c:pt idx="3672">
                  <c:v>103.25749999999999</c:v>
                </c:pt>
                <c:pt idx="3673">
                  <c:v>103.30370000000001</c:v>
                </c:pt>
                <c:pt idx="3674">
                  <c:v>103.27209999999999</c:v>
                </c:pt>
                <c:pt idx="3675">
                  <c:v>103.1994</c:v>
                </c:pt>
                <c:pt idx="3676">
                  <c:v>103.1793</c:v>
                </c:pt>
                <c:pt idx="3677">
                  <c:v>103.0881</c:v>
                </c:pt>
                <c:pt idx="3678">
                  <c:v>102.837</c:v>
                </c:pt>
                <c:pt idx="3679">
                  <c:v>102.837</c:v>
                </c:pt>
                <c:pt idx="3680">
                  <c:v>102.7814</c:v>
                </c:pt>
                <c:pt idx="3681">
                  <c:v>102.9734</c:v>
                </c:pt>
                <c:pt idx="3682">
                  <c:v>103.25749999999999</c:v>
                </c:pt>
                <c:pt idx="3683">
                  <c:v>103.2409</c:v>
                </c:pt>
                <c:pt idx="3684">
                  <c:v>103.0153</c:v>
                </c:pt>
                <c:pt idx="3685">
                  <c:v>103.11669999999999</c:v>
                </c:pt>
                <c:pt idx="3686">
                  <c:v>103.40949999999999</c:v>
                </c:pt>
                <c:pt idx="3687">
                  <c:v>103.3189</c:v>
                </c:pt>
                <c:pt idx="3688">
                  <c:v>103.0594</c:v>
                </c:pt>
                <c:pt idx="3689">
                  <c:v>103.2649</c:v>
                </c:pt>
                <c:pt idx="3690">
                  <c:v>103.3156</c:v>
                </c:pt>
                <c:pt idx="3691">
                  <c:v>103.12439999999999</c:v>
                </c:pt>
                <c:pt idx="3692">
                  <c:v>102.6478</c:v>
                </c:pt>
                <c:pt idx="3693">
                  <c:v>102.9247</c:v>
                </c:pt>
                <c:pt idx="3694">
                  <c:v>103.05159999999999</c:v>
                </c:pt>
                <c:pt idx="3695">
                  <c:v>103.06910000000001</c:v>
                </c:pt>
                <c:pt idx="3696">
                  <c:v>103.14660000000001</c:v>
                </c:pt>
                <c:pt idx="3697">
                  <c:v>102.8633</c:v>
                </c:pt>
                <c:pt idx="3698">
                  <c:v>102.92140000000001</c:v>
                </c:pt>
                <c:pt idx="3699">
                  <c:v>102.895</c:v>
                </c:pt>
                <c:pt idx="3700">
                  <c:v>102.9661</c:v>
                </c:pt>
                <c:pt idx="3701">
                  <c:v>103.0761</c:v>
                </c:pt>
                <c:pt idx="3702">
                  <c:v>103.7449</c:v>
                </c:pt>
                <c:pt idx="3703">
                  <c:v>103.60509999999999</c:v>
                </c:pt>
                <c:pt idx="3704">
                  <c:v>103.4667</c:v>
                </c:pt>
                <c:pt idx="3705">
                  <c:v>103.3505</c:v>
                </c:pt>
                <c:pt idx="3706">
                  <c:v>103.25190000000001</c:v>
                </c:pt>
                <c:pt idx="3707">
                  <c:v>103.0655</c:v>
                </c:pt>
                <c:pt idx="3708">
                  <c:v>103.10469999999999</c:v>
                </c:pt>
                <c:pt idx="3709">
                  <c:v>102.9768</c:v>
                </c:pt>
                <c:pt idx="3710">
                  <c:v>102.8454</c:v>
                </c:pt>
                <c:pt idx="3711">
                  <c:v>103.0389</c:v>
                </c:pt>
                <c:pt idx="3712">
                  <c:v>103.2471</c:v>
                </c:pt>
                <c:pt idx="3713">
                  <c:v>102.944</c:v>
                </c:pt>
                <c:pt idx="3714">
                  <c:v>102.8176</c:v>
                </c:pt>
                <c:pt idx="3715">
                  <c:v>102.35980000000001</c:v>
                </c:pt>
                <c:pt idx="3716">
                  <c:v>102.3661</c:v>
                </c:pt>
                <c:pt idx="3717">
                  <c:v>102.21680000000001</c:v>
                </c:pt>
                <c:pt idx="3718">
                  <c:v>102.343</c:v>
                </c:pt>
                <c:pt idx="3719">
                  <c:v>102.5291</c:v>
                </c:pt>
                <c:pt idx="3720">
                  <c:v>102.679</c:v>
                </c:pt>
                <c:pt idx="3721">
                  <c:v>102.6788</c:v>
                </c:pt>
                <c:pt idx="3722">
                  <c:v>102.62130000000001</c:v>
                </c:pt>
                <c:pt idx="3723">
                  <c:v>102.845</c:v>
                </c:pt>
                <c:pt idx="3724">
                  <c:v>102.90819999999999</c:v>
                </c:pt>
                <c:pt idx="3725">
                  <c:v>102.905</c:v>
                </c:pt>
                <c:pt idx="3726">
                  <c:v>102.9452</c:v>
                </c:pt>
                <c:pt idx="3727">
                  <c:v>102.9165</c:v>
                </c:pt>
                <c:pt idx="3728">
                  <c:v>102.8126</c:v>
                </c:pt>
                <c:pt idx="3729">
                  <c:v>102.68429999999999</c:v>
                </c:pt>
                <c:pt idx="3730">
                  <c:v>102.6669</c:v>
                </c:pt>
                <c:pt idx="3731">
                  <c:v>102.6116</c:v>
                </c:pt>
                <c:pt idx="3732">
                  <c:v>102.5085</c:v>
                </c:pt>
                <c:pt idx="3733">
                  <c:v>102.1893</c:v>
                </c:pt>
                <c:pt idx="3734">
                  <c:v>102.19</c:v>
                </c:pt>
                <c:pt idx="3735">
                  <c:v>102.1096</c:v>
                </c:pt>
                <c:pt idx="3736">
                  <c:v>102.3897</c:v>
                </c:pt>
                <c:pt idx="3737">
                  <c:v>102.4003</c:v>
                </c:pt>
                <c:pt idx="3738">
                  <c:v>102.402</c:v>
                </c:pt>
                <c:pt idx="3739">
                  <c:v>102.30500000000001</c:v>
                </c:pt>
                <c:pt idx="3740">
                  <c:v>102.4179</c:v>
                </c:pt>
                <c:pt idx="3741">
                  <c:v>102.3215</c:v>
                </c:pt>
                <c:pt idx="3742">
                  <c:v>102.212</c:v>
                </c:pt>
                <c:pt idx="3743">
                  <c:v>102.387</c:v>
                </c:pt>
                <c:pt idx="3744">
                  <c:v>102.4704</c:v>
                </c:pt>
                <c:pt idx="3745">
                  <c:v>102.4121</c:v>
                </c:pt>
                <c:pt idx="3746">
                  <c:v>102.42570000000001</c:v>
                </c:pt>
                <c:pt idx="3747">
                  <c:v>102.42570000000001</c:v>
                </c:pt>
                <c:pt idx="3748">
                  <c:v>102.58069999999999</c:v>
                </c:pt>
                <c:pt idx="3749">
                  <c:v>102.6133</c:v>
                </c:pt>
                <c:pt idx="3750">
                  <c:v>102.4134</c:v>
                </c:pt>
                <c:pt idx="3751">
                  <c:v>102.5016</c:v>
                </c:pt>
                <c:pt idx="3752">
                  <c:v>102.7531</c:v>
                </c:pt>
                <c:pt idx="3753">
                  <c:v>102.81059999999999</c:v>
                </c:pt>
                <c:pt idx="3754">
                  <c:v>102.88339999999999</c:v>
                </c:pt>
                <c:pt idx="3755">
                  <c:v>102.7289</c:v>
                </c:pt>
                <c:pt idx="3756">
                  <c:v>102.64409999999999</c:v>
                </c:pt>
                <c:pt idx="3757">
                  <c:v>102.67959999999999</c:v>
                </c:pt>
                <c:pt idx="3758">
                  <c:v>102.76</c:v>
                </c:pt>
                <c:pt idx="3759">
                  <c:v>102.6763</c:v>
                </c:pt>
                <c:pt idx="3760">
                  <c:v>102.5121</c:v>
                </c:pt>
                <c:pt idx="3761">
                  <c:v>102.614</c:v>
                </c:pt>
                <c:pt idx="3762">
                  <c:v>102.5885</c:v>
                </c:pt>
                <c:pt idx="3763">
                  <c:v>102.82259999999999</c:v>
                </c:pt>
                <c:pt idx="3764">
                  <c:v>102.79389999999999</c:v>
                </c:pt>
                <c:pt idx="3765">
                  <c:v>102.49</c:v>
                </c:pt>
                <c:pt idx="3766">
                  <c:v>102.5042</c:v>
                </c:pt>
                <c:pt idx="3767">
                  <c:v>102.3629</c:v>
                </c:pt>
                <c:pt idx="3768">
                  <c:v>102.4404</c:v>
                </c:pt>
                <c:pt idx="3769">
                  <c:v>102.32769999999999</c:v>
                </c:pt>
                <c:pt idx="3770">
                  <c:v>102.2754</c:v>
                </c:pt>
                <c:pt idx="3771">
                  <c:v>102.11539999999999</c:v>
                </c:pt>
                <c:pt idx="3772">
                  <c:v>101.9153</c:v>
                </c:pt>
                <c:pt idx="3773">
                  <c:v>101.8544</c:v>
                </c:pt>
                <c:pt idx="3774">
                  <c:v>101.9812</c:v>
                </c:pt>
                <c:pt idx="3775">
                  <c:v>102.0534</c:v>
                </c:pt>
                <c:pt idx="3776">
                  <c:v>102.0534</c:v>
                </c:pt>
                <c:pt idx="3777">
                  <c:v>102.0996</c:v>
                </c:pt>
                <c:pt idx="3778">
                  <c:v>102.02719999999999</c:v>
                </c:pt>
                <c:pt idx="3779">
                  <c:v>101.92910000000001</c:v>
                </c:pt>
                <c:pt idx="3780">
                  <c:v>102.0104</c:v>
                </c:pt>
                <c:pt idx="3781">
                  <c:v>102.1161</c:v>
                </c:pt>
                <c:pt idx="3782">
                  <c:v>102.1181</c:v>
                </c:pt>
                <c:pt idx="3783">
                  <c:v>102.30119999999999</c:v>
                </c:pt>
                <c:pt idx="3784">
                  <c:v>102.319</c:v>
                </c:pt>
                <c:pt idx="3785">
                  <c:v>102.3826</c:v>
                </c:pt>
                <c:pt idx="3786">
                  <c:v>102.3856</c:v>
                </c:pt>
                <c:pt idx="3787">
                  <c:v>102.3235</c:v>
                </c:pt>
                <c:pt idx="3788">
                  <c:v>102.3309</c:v>
                </c:pt>
                <c:pt idx="3789">
                  <c:v>102.2805</c:v>
                </c:pt>
                <c:pt idx="3790">
                  <c:v>102.37479999999999</c:v>
                </c:pt>
                <c:pt idx="3791">
                  <c:v>102.5068</c:v>
                </c:pt>
                <c:pt idx="3792">
                  <c:v>102.5129</c:v>
                </c:pt>
                <c:pt idx="3793">
                  <c:v>102.71299999999999</c:v>
                </c:pt>
                <c:pt idx="3794">
                  <c:v>103.0155</c:v>
                </c:pt>
                <c:pt idx="3795">
                  <c:v>103.1277</c:v>
                </c:pt>
                <c:pt idx="3796">
                  <c:v>103.16889999999999</c:v>
                </c:pt>
                <c:pt idx="3797">
                  <c:v>103.13500000000001</c:v>
                </c:pt>
                <c:pt idx="3798">
                  <c:v>103.3518</c:v>
                </c:pt>
                <c:pt idx="3799">
                  <c:v>103.2834</c:v>
                </c:pt>
                <c:pt idx="3800">
                  <c:v>103.3165</c:v>
                </c:pt>
                <c:pt idx="3801">
                  <c:v>103.2595</c:v>
                </c:pt>
                <c:pt idx="3802">
                  <c:v>103.12260000000001</c:v>
                </c:pt>
                <c:pt idx="3803">
                  <c:v>103.1754</c:v>
                </c:pt>
                <c:pt idx="3804">
                  <c:v>103.1101</c:v>
                </c:pt>
                <c:pt idx="3805">
                  <c:v>102.9954</c:v>
                </c:pt>
                <c:pt idx="3806">
                  <c:v>102.9191</c:v>
                </c:pt>
                <c:pt idx="3807">
                  <c:v>102.87479999999999</c:v>
                </c:pt>
                <c:pt idx="3808">
                  <c:v>103.0532</c:v>
                </c:pt>
                <c:pt idx="3809">
                  <c:v>103.2259</c:v>
                </c:pt>
                <c:pt idx="3810">
                  <c:v>103.31659999999999</c:v>
                </c:pt>
                <c:pt idx="3811">
                  <c:v>103.4387</c:v>
                </c:pt>
                <c:pt idx="3812">
                  <c:v>103.557</c:v>
                </c:pt>
                <c:pt idx="3813">
                  <c:v>103.50149999999999</c:v>
                </c:pt>
                <c:pt idx="3814">
                  <c:v>103.31780000000001</c:v>
                </c:pt>
                <c:pt idx="3815">
                  <c:v>103.3403</c:v>
                </c:pt>
                <c:pt idx="3816">
                  <c:v>103.3719</c:v>
                </c:pt>
                <c:pt idx="3817">
                  <c:v>103.3719</c:v>
                </c:pt>
                <c:pt idx="3818">
                  <c:v>103.73779999999999</c:v>
                </c:pt>
                <c:pt idx="3819">
                  <c:v>103.52590000000001</c:v>
                </c:pt>
                <c:pt idx="3820">
                  <c:v>103.9057</c:v>
                </c:pt>
                <c:pt idx="3821">
                  <c:v>103.8562</c:v>
                </c:pt>
                <c:pt idx="3822">
                  <c:v>104.0397</c:v>
                </c:pt>
                <c:pt idx="3823">
                  <c:v>104.5099</c:v>
                </c:pt>
                <c:pt idx="3824">
                  <c:v>104.5065</c:v>
                </c:pt>
                <c:pt idx="3825">
                  <c:v>104.571</c:v>
                </c:pt>
                <c:pt idx="3826">
                  <c:v>104.7427</c:v>
                </c:pt>
                <c:pt idx="3827">
                  <c:v>104.82129999999999</c:v>
                </c:pt>
                <c:pt idx="3828">
                  <c:v>104.5583</c:v>
                </c:pt>
                <c:pt idx="3829">
                  <c:v>104.6336</c:v>
                </c:pt>
                <c:pt idx="3830">
                  <c:v>104.8843</c:v>
                </c:pt>
                <c:pt idx="3831">
                  <c:v>105.08540000000001</c:v>
                </c:pt>
                <c:pt idx="3832">
                  <c:v>105.21120000000001</c:v>
                </c:pt>
                <c:pt idx="3833">
                  <c:v>105.249</c:v>
                </c:pt>
                <c:pt idx="3834">
                  <c:v>105.37520000000001</c:v>
                </c:pt>
                <c:pt idx="3835">
                  <c:v>105.6185</c:v>
                </c:pt>
                <c:pt idx="3836">
                  <c:v>105.9289</c:v>
                </c:pt>
                <c:pt idx="3837">
                  <c:v>106.12479999999999</c:v>
                </c:pt>
                <c:pt idx="3838">
                  <c:v>106.273</c:v>
                </c:pt>
                <c:pt idx="3839">
                  <c:v>106.2871</c:v>
                </c:pt>
                <c:pt idx="3840">
                  <c:v>106.0312</c:v>
                </c:pt>
                <c:pt idx="3841">
                  <c:v>106.7043</c:v>
                </c:pt>
                <c:pt idx="3842">
                  <c:v>106.28400000000001</c:v>
                </c:pt>
                <c:pt idx="3843">
                  <c:v>106.1718</c:v>
                </c:pt>
                <c:pt idx="3844">
                  <c:v>106.2406</c:v>
                </c:pt>
                <c:pt idx="3845">
                  <c:v>105.89190000000001</c:v>
                </c:pt>
                <c:pt idx="3846">
                  <c:v>106.13460000000001</c:v>
                </c:pt>
                <c:pt idx="3847">
                  <c:v>106.13460000000001</c:v>
                </c:pt>
                <c:pt idx="3848">
                  <c:v>106.0857</c:v>
                </c:pt>
                <c:pt idx="3849">
                  <c:v>106.0248</c:v>
                </c:pt>
                <c:pt idx="3850">
                  <c:v>105.9769</c:v>
                </c:pt>
                <c:pt idx="3851">
                  <c:v>105.80289999999999</c:v>
                </c:pt>
                <c:pt idx="3852">
                  <c:v>105.7822</c:v>
                </c:pt>
                <c:pt idx="3853">
                  <c:v>105.73560000000001</c:v>
                </c:pt>
                <c:pt idx="3854">
                  <c:v>105.9474</c:v>
                </c:pt>
                <c:pt idx="3855">
                  <c:v>106.1091</c:v>
                </c:pt>
                <c:pt idx="3856">
                  <c:v>105.9906</c:v>
                </c:pt>
                <c:pt idx="3857">
                  <c:v>105.9906</c:v>
                </c:pt>
                <c:pt idx="3858">
                  <c:v>105.9906</c:v>
                </c:pt>
                <c:pt idx="3859">
                  <c:v>105.9906</c:v>
                </c:pt>
                <c:pt idx="3860">
                  <c:v>105.9906</c:v>
                </c:pt>
                <c:pt idx="3861">
                  <c:v>106.6707</c:v>
                </c:pt>
                <c:pt idx="3862">
                  <c:v>107.1189</c:v>
                </c:pt>
                <c:pt idx="3863">
                  <c:v>107.1391</c:v>
                </c:pt>
                <c:pt idx="3864">
                  <c:v>107.432</c:v>
                </c:pt>
                <c:pt idx="3865">
                  <c:v>107.75790000000001</c:v>
                </c:pt>
                <c:pt idx="3866">
                  <c:v>107.67100000000001</c:v>
                </c:pt>
                <c:pt idx="3867">
                  <c:v>107.67100000000001</c:v>
                </c:pt>
                <c:pt idx="3868">
                  <c:v>107.5587</c:v>
                </c:pt>
                <c:pt idx="3869">
                  <c:v>107.5454</c:v>
                </c:pt>
                <c:pt idx="3870">
                  <c:v>107.7593</c:v>
                </c:pt>
                <c:pt idx="3871">
                  <c:v>107.7872</c:v>
                </c:pt>
                <c:pt idx="3872">
                  <c:v>107.8939</c:v>
                </c:pt>
                <c:pt idx="3873">
                  <c:v>107.68770000000001</c:v>
                </c:pt>
                <c:pt idx="3874">
                  <c:v>107.93259999999999</c:v>
                </c:pt>
                <c:pt idx="3875">
                  <c:v>107.9499</c:v>
                </c:pt>
                <c:pt idx="3876">
                  <c:v>107.9695</c:v>
                </c:pt>
                <c:pt idx="3877">
                  <c:v>108.1157</c:v>
                </c:pt>
                <c:pt idx="3878">
                  <c:v>107.9875</c:v>
                </c:pt>
                <c:pt idx="3879">
                  <c:v>107.9177</c:v>
                </c:pt>
                <c:pt idx="3880">
                  <c:v>107.9177</c:v>
                </c:pt>
                <c:pt idx="3881">
                  <c:v>108.8321</c:v>
                </c:pt>
                <c:pt idx="3882">
                  <c:v>108.8321</c:v>
                </c:pt>
                <c:pt idx="3883">
                  <c:v>108.8321</c:v>
                </c:pt>
                <c:pt idx="3884">
                  <c:v>108.8321</c:v>
                </c:pt>
                <c:pt idx="3885">
                  <c:v>109.28100000000001</c:v>
                </c:pt>
                <c:pt idx="3886">
                  <c:v>109.9629</c:v>
                </c:pt>
                <c:pt idx="3887">
                  <c:v>109.9629</c:v>
                </c:pt>
                <c:pt idx="3888">
                  <c:v>109.9629</c:v>
                </c:pt>
                <c:pt idx="3889">
                  <c:v>109.9629</c:v>
                </c:pt>
                <c:pt idx="3890">
                  <c:v>110.375</c:v>
                </c:pt>
                <c:pt idx="3891">
                  <c:v>110.34399999999999</c:v>
                </c:pt>
                <c:pt idx="3892">
                  <c:v>110.34399999999999</c:v>
                </c:pt>
                <c:pt idx="3893">
                  <c:v>110.34399999999999</c:v>
                </c:pt>
                <c:pt idx="3894">
                  <c:v>110.34399999999999</c:v>
                </c:pt>
                <c:pt idx="3895">
                  <c:v>110.77549999999999</c:v>
                </c:pt>
                <c:pt idx="3896">
                  <c:v>111.02760000000001</c:v>
                </c:pt>
                <c:pt idx="3897">
                  <c:v>111.02760000000001</c:v>
                </c:pt>
                <c:pt idx="3898">
                  <c:v>111.02760000000001</c:v>
                </c:pt>
                <c:pt idx="3899">
                  <c:v>111.02760000000001</c:v>
                </c:pt>
                <c:pt idx="3900">
                  <c:v>111.02760000000001</c:v>
                </c:pt>
                <c:pt idx="3901">
                  <c:v>111.20659999999999</c:v>
                </c:pt>
                <c:pt idx="3902">
                  <c:v>111.20659999999999</c:v>
                </c:pt>
                <c:pt idx="3903">
                  <c:v>111.20659999999999</c:v>
                </c:pt>
                <c:pt idx="3904">
                  <c:v>111.20659999999999</c:v>
                </c:pt>
                <c:pt idx="3905">
                  <c:v>111.21469999999999</c:v>
                </c:pt>
                <c:pt idx="3906">
                  <c:v>111.8493</c:v>
                </c:pt>
                <c:pt idx="3907">
                  <c:v>111.8493</c:v>
                </c:pt>
                <c:pt idx="3908">
                  <c:v>111.8493</c:v>
                </c:pt>
                <c:pt idx="3909">
                  <c:v>111.8493</c:v>
                </c:pt>
                <c:pt idx="3910">
                  <c:v>112.21899999999999</c:v>
                </c:pt>
                <c:pt idx="3911">
                  <c:v>112.06529999999999</c:v>
                </c:pt>
                <c:pt idx="3912">
                  <c:v>112.06529999999999</c:v>
                </c:pt>
                <c:pt idx="3913">
                  <c:v>112.06529999999999</c:v>
                </c:pt>
                <c:pt idx="3914">
                  <c:v>112.06529999999999</c:v>
                </c:pt>
                <c:pt idx="3915">
                  <c:v>112.096</c:v>
                </c:pt>
                <c:pt idx="3916">
                  <c:v>112.2743</c:v>
                </c:pt>
                <c:pt idx="3917">
                  <c:v>112.2543</c:v>
                </c:pt>
                <c:pt idx="3918">
                  <c:v>112.6063</c:v>
                </c:pt>
                <c:pt idx="3919">
                  <c:v>112.837</c:v>
                </c:pt>
                <c:pt idx="3920">
                  <c:v>112.9324</c:v>
                </c:pt>
                <c:pt idx="3921">
                  <c:v>113.363</c:v>
                </c:pt>
                <c:pt idx="3922">
                  <c:v>113.5909</c:v>
                </c:pt>
                <c:pt idx="3923">
                  <c:v>113.239</c:v>
                </c:pt>
                <c:pt idx="3924">
                  <c:v>113.5669</c:v>
                </c:pt>
                <c:pt idx="3925">
                  <c:v>114.3776</c:v>
                </c:pt>
                <c:pt idx="3926">
                  <c:v>114.7007</c:v>
                </c:pt>
                <c:pt idx="3927">
                  <c:v>114.3188</c:v>
                </c:pt>
                <c:pt idx="3928">
                  <c:v>113.6875</c:v>
                </c:pt>
                <c:pt idx="3929">
                  <c:v>113.8877</c:v>
                </c:pt>
                <c:pt idx="3930">
                  <c:v>113.5971</c:v>
                </c:pt>
                <c:pt idx="3931">
                  <c:v>114.2409</c:v>
                </c:pt>
                <c:pt idx="3932">
                  <c:v>114.0827</c:v>
                </c:pt>
                <c:pt idx="3933">
                  <c:v>114.3823</c:v>
                </c:pt>
                <c:pt idx="3934">
                  <c:v>114.898</c:v>
                </c:pt>
                <c:pt idx="3935">
                  <c:v>114.0568</c:v>
                </c:pt>
                <c:pt idx="3936">
                  <c:v>113.9226</c:v>
                </c:pt>
                <c:pt idx="3937">
                  <c:v>113.91589999999999</c:v>
                </c:pt>
                <c:pt idx="3938">
                  <c:v>114.0496</c:v>
                </c:pt>
                <c:pt idx="3939">
                  <c:v>114.34099999999999</c:v>
                </c:pt>
                <c:pt idx="3940">
                  <c:v>114.2347</c:v>
                </c:pt>
                <c:pt idx="3941">
                  <c:v>114.419</c:v>
                </c:pt>
                <c:pt idx="3942">
                  <c:v>114.419</c:v>
                </c:pt>
                <c:pt idx="3943">
                  <c:v>114.419</c:v>
                </c:pt>
                <c:pt idx="3944">
                  <c:v>114.419</c:v>
                </c:pt>
                <c:pt idx="3945">
                  <c:v>114.5543</c:v>
                </c:pt>
                <c:pt idx="3946">
                  <c:v>114.68859999999999</c:v>
                </c:pt>
                <c:pt idx="3947">
                  <c:v>114.68859999999999</c:v>
                </c:pt>
                <c:pt idx="3948">
                  <c:v>114.68859999999999</c:v>
                </c:pt>
                <c:pt idx="3949">
                  <c:v>115.1998</c:v>
                </c:pt>
                <c:pt idx="3950">
                  <c:v>115.5076</c:v>
                </c:pt>
                <c:pt idx="3951">
                  <c:v>116.4331</c:v>
                </c:pt>
                <c:pt idx="3952">
                  <c:v>116.4331</c:v>
                </c:pt>
                <c:pt idx="3953">
                  <c:v>116.4331</c:v>
                </c:pt>
                <c:pt idx="3954">
                  <c:v>116.4331</c:v>
                </c:pt>
                <c:pt idx="3955">
                  <c:v>117.1772</c:v>
                </c:pt>
                <c:pt idx="3956">
                  <c:v>117.9248</c:v>
                </c:pt>
                <c:pt idx="3957">
                  <c:v>117.9248</c:v>
                </c:pt>
                <c:pt idx="3958">
                  <c:v>117.9248</c:v>
                </c:pt>
                <c:pt idx="3959">
                  <c:v>117.9248</c:v>
                </c:pt>
                <c:pt idx="3960">
                  <c:v>117.0685</c:v>
                </c:pt>
                <c:pt idx="3961">
                  <c:v>116.0958</c:v>
                </c:pt>
                <c:pt idx="3962">
                  <c:v>116.0958</c:v>
                </c:pt>
                <c:pt idx="3963">
                  <c:v>116.0958</c:v>
                </c:pt>
                <c:pt idx="3964">
                  <c:v>116.0958</c:v>
                </c:pt>
                <c:pt idx="3965">
                  <c:v>115.4135</c:v>
                </c:pt>
                <c:pt idx="3966">
                  <c:v>115.767</c:v>
                </c:pt>
                <c:pt idx="3967">
                  <c:v>115.767</c:v>
                </c:pt>
                <c:pt idx="3968">
                  <c:v>115.767</c:v>
                </c:pt>
                <c:pt idx="3969">
                  <c:v>115.88209999999999</c:v>
                </c:pt>
                <c:pt idx="3970">
                  <c:v>115.4747</c:v>
                </c:pt>
                <c:pt idx="3971">
                  <c:v>115.4747</c:v>
                </c:pt>
                <c:pt idx="3972">
                  <c:v>115.4747</c:v>
                </c:pt>
                <c:pt idx="3973">
                  <c:v>115.4747</c:v>
                </c:pt>
                <c:pt idx="3974">
                  <c:v>115.7165</c:v>
                </c:pt>
                <c:pt idx="3975">
                  <c:v>116.1493</c:v>
                </c:pt>
                <c:pt idx="3976">
                  <c:v>116.1493</c:v>
                </c:pt>
                <c:pt idx="3977">
                  <c:v>116.1493</c:v>
                </c:pt>
                <c:pt idx="3978">
                  <c:v>115.8164</c:v>
                </c:pt>
                <c:pt idx="3979">
                  <c:v>114.92440000000001</c:v>
                </c:pt>
                <c:pt idx="3980">
                  <c:v>115.0213</c:v>
                </c:pt>
                <c:pt idx="3981">
                  <c:v>115.20740000000001</c:v>
                </c:pt>
                <c:pt idx="3982">
                  <c:v>115.28870000000001</c:v>
                </c:pt>
                <c:pt idx="3983">
                  <c:v>115.2718</c:v>
                </c:pt>
                <c:pt idx="3984">
                  <c:v>114.8509</c:v>
                </c:pt>
                <c:pt idx="3985">
                  <c:v>114.57810000000001</c:v>
                </c:pt>
                <c:pt idx="3986">
                  <c:v>114.416</c:v>
                </c:pt>
                <c:pt idx="3987">
                  <c:v>113.8308</c:v>
                </c:pt>
                <c:pt idx="3988">
                  <c:v>113.31059999999999</c:v>
                </c:pt>
                <c:pt idx="3989">
                  <c:v>114.0714</c:v>
                </c:pt>
                <c:pt idx="3990">
                  <c:v>114.38679999999999</c:v>
                </c:pt>
                <c:pt idx="3991">
                  <c:v>114.43600000000001</c:v>
                </c:pt>
                <c:pt idx="3992">
                  <c:v>113.998</c:v>
                </c:pt>
                <c:pt idx="3993">
                  <c:v>113.46120000000001</c:v>
                </c:pt>
                <c:pt idx="3994">
                  <c:v>113.9691</c:v>
                </c:pt>
                <c:pt idx="3995">
                  <c:v>113.6564</c:v>
                </c:pt>
                <c:pt idx="3996">
                  <c:v>113.6564</c:v>
                </c:pt>
                <c:pt idx="3997">
                  <c:v>113.6564</c:v>
                </c:pt>
                <c:pt idx="3998">
                  <c:v>113.6564</c:v>
                </c:pt>
                <c:pt idx="3999">
                  <c:v>113.6564</c:v>
                </c:pt>
                <c:pt idx="4000">
                  <c:v>113.6564</c:v>
                </c:pt>
                <c:pt idx="4001">
                  <c:v>112.8319</c:v>
                </c:pt>
                <c:pt idx="4002">
                  <c:v>112.8319</c:v>
                </c:pt>
                <c:pt idx="4003">
                  <c:v>112.8319</c:v>
                </c:pt>
                <c:pt idx="4004">
                  <c:v>112.8319</c:v>
                </c:pt>
                <c:pt idx="4005">
                  <c:v>112.8319</c:v>
                </c:pt>
                <c:pt idx="4006">
                  <c:v>114.6159</c:v>
                </c:pt>
                <c:pt idx="4007">
                  <c:v>114.6159</c:v>
                </c:pt>
                <c:pt idx="4008">
                  <c:v>115.73869999999999</c:v>
                </c:pt>
                <c:pt idx="4009">
                  <c:v>115.7723</c:v>
                </c:pt>
                <c:pt idx="4010">
                  <c:v>115.5951</c:v>
                </c:pt>
                <c:pt idx="4011">
                  <c:v>116.0933</c:v>
                </c:pt>
                <c:pt idx="4012">
                  <c:v>115.3412</c:v>
                </c:pt>
                <c:pt idx="4013">
                  <c:v>115.0603</c:v>
                </c:pt>
                <c:pt idx="4014">
                  <c:v>115.4498</c:v>
                </c:pt>
                <c:pt idx="4015">
                  <c:v>116.1122</c:v>
                </c:pt>
                <c:pt idx="4016">
                  <c:v>115.76130000000001</c:v>
                </c:pt>
                <c:pt idx="4017">
                  <c:v>115.2086</c:v>
                </c:pt>
                <c:pt idx="4018">
                  <c:v>114.764</c:v>
                </c:pt>
                <c:pt idx="4019">
                  <c:v>115.0698</c:v>
                </c:pt>
                <c:pt idx="4020">
                  <c:v>114.9006</c:v>
                </c:pt>
                <c:pt idx="4021">
                  <c:v>114.9808</c:v>
                </c:pt>
                <c:pt idx="4022">
                  <c:v>115.02549999999999</c:v>
                </c:pt>
                <c:pt idx="4023">
                  <c:v>115.0622</c:v>
                </c:pt>
                <c:pt idx="4024">
                  <c:v>114.0926</c:v>
                </c:pt>
                <c:pt idx="4025">
                  <c:v>114.4556</c:v>
                </c:pt>
                <c:pt idx="4026">
                  <c:v>114.3849</c:v>
                </c:pt>
                <c:pt idx="4027">
                  <c:v>114.9466</c:v>
                </c:pt>
                <c:pt idx="4028">
                  <c:v>115.2448</c:v>
                </c:pt>
                <c:pt idx="4029">
                  <c:v>115.15089999999999</c:v>
                </c:pt>
                <c:pt idx="4030">
                  <c:v>115.4281</c:v>
                </c:pt>
                <c:pt idx="4031">
                  <c:v>115.4281</c:v>
                </c:pt>
                <c:pt idx="4032">
                  <c:v>115.50700000000001</c:v>
                </c:pt>
                <c:pt idx="4033">
                  <c:v>115.99420000000001</c:v>
                </c:pt>
                <c:pt idx="4034">
                  <c:v>115.8955</c:v>
                </c:pt>
                <c:pt idx="4035">
                  <c:v>115.90819999999999</c:v>
                </c:pt>
                <c:pt idx="4036">
                  <c:v>116.1549</c:v>
                </c:pt>
                <c:pt idx="4037">
                  <c:v>116.77809999999999</c:v>
                </c:pt>
                <c:pt idx="4038">
                  <c:v>116.4615</c:v>
                </c:pt>
                <c:pt idx="4039">
                  <c:v>116.5433</c:v>
                </c:pt>
                <c:pt idx="4040">
                  <c:v>116.2174</c:v>
                </c:pt>
                <c:pt idx="4041">
                  <c:v>116.59310000000001</c:v>
                </c:pt>
                <c:pt idx="4042">
                  <c:v>116.5127</c:v>
                </c:pt>
                <c:pt idx="4043">
                  <c:v>117.0534</c:v>
                </c:pt>
                <c:pt idx="4044">
                  <c:v>117.2037</c:v>
                </c:pt>
                <c:pt idx="4045">
                  <c:v>117.5685</c:v>
                </c:pt>
                <c:pt idx="4046">
                  <c:v>117.73779999999999</c:v>
                </c:pt>
                <c:pt idx="4047">
                  <c:v>117.4235</c:v>
                </c:pt>
                <c:pt idx="4048">
                  <c:v>117.8394</c:v>
                </c:pt>
                <c:pt idx="4049">
                  <c:v>117.8308</c:v>
                </c:pt>
                <c:pt idx="4050">
                  <c:v>118.1054</c:v>
                </c:pt>
                <c:pt idx="4051">
                  <c:v>118.1054</c:v>
                </c:pt>
                <c:pt idx="4052">
                  <c:v>118.1054</c:v>
                </c:pt>
                <c:pt idx="4053">
                  <c:v>118.1054</c:v>
                </c:pt>
                <c:pt idx="4054">
                  <c:v>118.56950000000001</c:v>
                </c:pt>
                <c:pt idx="4055">
                  <c:v>117.9696</c:v>
                </c:pt>
                <c:pt idx="4056">
                  <c:v>117.9696</c:v>
                </c:pt>
                <c:pt idx="4057">
                  <c:v>117.9696</c:v>
                </c:pt>
                <c:pt idx="4058">
                  <c:v>117.9696</c:v>
                </c:pt>
                <c:pt idx="4059">
                  <c:v>117.9696</c:v>
                </c:pt>
                <c:pt idx="4060">
                  <c:v>118.67</c:v>
                </c:pt>
                <c:pt idx="4061">
                  <c:v>118.41</c:v>
                </c:pt>
                <c:pt idx="4062">
                  <c:v>119.37</c:v>
                </c:pt>
                <c:pt idx="4063">
                  <c:v>118.99</c:v>
                </c:pt>
                <c:pt idx="4064">
                  <c:v>119.43</c:v>
                </c:pt>
                <c:pt idx="4065">
                  <c:v>119.45</c:v>
                </c:pt>
                <c:pt idx="4066">
                  <c:v>119.45</c:v>
                </c:pt>
                <c:pt idx="4067">
                  <c:v>119.81</c:v>
                </c:pt>
                <c:pt idx="4068">
                  <c:v>120</c:v>
                </c:pt>
                <c:pt idx="4069">
                  <c:v>119.7</c:v>
                </c:pt>
                <c:pt idx="4070">
                  <c:v>119.76</c:v>
                </c:pt>
                <c:pt idx="4071">
                  <c:v>119.76</c:v>
                </c:pt>
                <c:pt idx="4072">
                  <c:v>119.76</c:v>
                </c:pt>
                <c:pt idx="4073">
                  <c:v>120.17</c:v>
                </c:pt>
                <c:pt idx="4074">
                  <c:v>119.98</c:v>
                </c:pt>
                <c:pt idx="4075">
                  <c:v>120.15</c:v>
                </c:pt>
                <c:pt idx="4076">
                  <c:v>120.01</c:v>
                </c:pt>
                <c:pt idx="4077">
                  <c:v>119.91</c:v>
                </c:pt>
                <c:pt idx="4078">
                  <c:v>120.25</c:v>
                </c:pt>
                <c:pt idx="4079">
                  <c:v>120.3</c:v>
                </c:pt>
                <c:pt idx="4080">
                  <c:v>120.57</c:v>
                </c:pt>
                <c:pt idx="4081">
                  <c:v>120.57</c:v>
                </c:pt>
                <c:pt idx="4082">
                  <c:v>120.57</c:v>
                </c:pt>
                <c:pt idx="4083">
                  <c:v>120.4675</c:v>
                </c:pt>
                <c:pt idx="4084">
                  <c:v>120.1891</c:v>
                </c:pt>
                <c:pt idx="4085">
                  <c:v>120.15770000000001</c:v>
                </c:pt>
                <c:pt idx="4086">
                  <c:v>120.02419999999999</c:v>
                </c:pt>
                <c:pt idx="4087">
                  <c:v>120.13720000000001</c:v>
                </c:pt>
                <c:pt idx="4088">
                  <c:v>119.6026</c:v>
                </c:pt>
                <c:pt idx="4089">
                  <c:v>119.6133</c:v>
                </c:pt>
                <c:pt idx="4090">
                  <c:v>119.3283</c:v>
                </c:pt>
                <c:pt idx="4091">
                  <c:v>120.16889999999999</c:v>
                </c:pt>
                <c:pt idx="4092">
                  <c:v>120.72629999999999</c:v>
                </c:pt>
                <c:pt idx="4093">
                  <c:v>121.18340000000001</c:v>
                </c:pt>
                <c:pt idx="4094">
                  <c:v>120.9973</c:v>
                </c:pt>
                <c:pt idx="4095">
                  <c:v>120.8897</c:v>
                </c:pt>
                <c:pt idx="4096">
                  <c:v>120.93</c:v>
                </c:pt>
                <c:pt idx="4097">
                  <c:v>121.05</c:v>
                </c:pt>
                <c:pt idx="4098">
                  <c:v>120.8</c:v>
                </c:pt>
                <c:pt idx="4099">
                  <c:v>120.53</c:v>
                </c:pt>
                <c:pt idx="4100">
                  <c:v>120.2</c:v>
                </c:pt>
                <c:pt idx="4101">
                  <c:v>119.88</c:v>
                </c:pt>
                <c:pt idx="4102">
                  <c:v>119.56</c:v>
                </c:pt>
                <c:pt idx="4103">
                  <c:v>119.19</c:v>
                </c:pt>
                <c:pt idx="4104">
                  <c:v>119.02</c:v>
                </c:pt>
                <c:pt idx="4105">
                  <c:v>118.42</c:v>
                </c:pt>
                <c:pt idx="4106">
                  <c:v>118.42</c:v>
                </c:pt>
                <c:pt idx="4107">
                  <c:v>118.77</c:v>
                </c:pt>
                <c:pt idx="4108">
                  <c:v>118.49</c:v>
                </c:pt>
                <c:pt idx="4109">
                  <c:v>117.98</c:v>
                </c:pt>
                <c:pt idx="4110">
                  <c:v>118.34</c:v>
                </c:pt>
                <c:pt idx="4111">
                  <c:v>118.77</c:v>
                </c:pt>
                <c:pt idx="4112">
                  <c:v>118.72</c:v>
                </c:pt>
                <c:pt idx="4113">
                  <c:v>119.19</c:v>
                </c:pt>
                <c:pt idx="4114">
                  <c:v>119.42</c:v>
                </c:pt>
                <c:pt idx="4115">
                  <c:v>119.79</c:v>
                </c:pt>
                <c:pt idx="4116">
                  <c:v>119.79</c:v>
                </c:pt>
                <c:pt idx="4117">
                  <c:v>119.79</c:v>
                </c:pt>
                <c:pt idx="4118">
                  <c:v>119.5956</c:v>
                </c:pt>
                <c:pt idx="4119">
                  <c:v>120.1906</c:v>
                </c:pt>
                <c:pt idx="4120">
                  <c:v>119.5558</c:v>
                </c:pt>
                <c:pt idx="4121">
                  <c:v>119.5558</c:v>
                </c:pt>
                <c:pt idx="4122">
                  <c:v>119.5558</c:v>
                </c:pt>
                <c:pt idx="4123">
                  <c:v>119.5558</c:v>
                </c:pt>
                <c:pt idx="4124">
                  <c:v>119.5558</c:v>
                </c:pt>
                <c:pt idx="4125">
                  <c:v>121.01</c:v>
                </c:pt>
                <c:pt idx="4126">
                  <c:v>121.3</c:v>
                </c:pt>
                <c:pt idx="4127">
                  <c:v>121.37</c:v>
                </c:pt>
                <c:pt idx="4128">
                  <c:v>121.38</c:v>
                </c:pt>
                <c:pt idx="4129">
                  <c:v>121.24</c:v>
                </c:pt>
                <c:pt idx="4130">
                  <c:v>121.5</c:v>
                </c:pt>
                <c:pt idx="4131">
                  <c:v>121.5</c:v>
                </c:pt>
                <c:pt idx="4132">
                  <c:v>121.7594</c:v>
                </c:pt>
                <c:pt idx="4133">
                  <c:v>121.8105</c:v>
                </c:pt>
                <c:pt idx="4134">
                  <c:v>121.0098</c:v>
                </c:pt>
                <c:pt idx="4135">
                  <c:v>121.1795</c:v>
                </c:pt>
                <c:pt idx="4136">
                  <c:v>121.5411</c:v>
                </c:pt>
                <c:pt idx="4137">
                  <c:v>121.15900000000001</c:v>
                </c:pt>
                <c:pt idx="4138">
                  <c:v>121.2791</c:v>
                </c:pt>
                <c:pt idx="4139">
                  <c:v>121.294</c:v>
                </c:pt>
                <c:pt idx="4140">
                  <c:v>121.70229999999999</c:v>
                </c:pt>
                <c:pt idx="4141">
                  <c:v>121.7531</c:v>
                </c:pt>
                <c:pt idx="4142">
                  <c:v>121.52970000000001</c:v>
                </c:pt>
                <c:pt idx="4143">
                  <c:v>121.7824</c:v>
                </c:pt>
                <c:pt idx="4144">
                  <c:v>121.0917</c:v>
                </c:pt>
                <c:pt idx="4145">
                  <c:v>121.0127</c:v>
                </c:pt>
                <c:pt idx="4146">
                  <c:v>121.83710000000001</c:v>
                </c:pt>
                <c:pt idx="4147">
                  <c:v>122.0951</c:v>
                </c:pt>
                <c:pt idx="4148">
                  <c:v>121.773</c:v>
                </c:pt>
                <c:pt idx="4149">
                  <c:v>121.8438</c:v>
                </c:pt>
                <c:pt idx="4150">
                  <c:v>122.3686</c:v>
                </c:pt>
                <c:pt idx="4151">
                  <c:v>122.4038</c:v>
                </c:pt>
                <c:pt idx="4152">
                  <c:v>122.4744</c:v>
                </c:pt>
                <c:pt idx="4153">
                  <c:v>122.628</c:v>
                </c:pt>
                <c:pt idx="4154">
                  <c:v>123.4997</c:v>
                </c:pt>
                <c:pt idx="4155">
                  <c:v>122.9466</c:v>
                </c:pt>
                <c:pt idx="4156">
                  <c:v>122.9466</c:v>
                </c:pt>
                <c:pt idx="4157">
                  <c:v>122.9466</c:v>
                </c:pt>
                <c:pt idx="4158">
                  <c:v>122.76649999999999</c:v>
                </c:pt>
                <c:pt idx="4159">
                  <c:v>122.67319999999999</c:v>
                </c:pt>
                <c:pt idx="4160">
                  <c:v>122.67319999999999</c:v>
                </c:pt>
                <c:pt idx="4161">
                  <c:v>122.67319999999999</c:v>
                </c:pt>
                <c:pt idx="4162">
                  <c:v>123.16379999999999</c:v>
                </c:pt>
                <c:pt idx="4163">
                  <c:v>122.977</c:v>
                </c:pt>
                <c:pt idx="4164">
                  <c:v>123.9062</c:v>
                </c:pt>
                <c:pt idx="4165">
                  <c:v>123.9837</c:v>
                </c:pt>
                <c:pt idx="4166">
                  <c:v>124.41970000000001</c:v>
                </c:pt>
                <c:pt idx="4167">
                  <c:v>124.5004</c:v>
                </c:pt>
                <c:pt idx="4168">
                  <c:v>124.8711</c:v>
                </c:pt>
                <c:pt idx="4169">
                  <c:v>124.8711</c:v>
                </c:pt>
                <c:pt idx="4170">
                  <c:v>124.8711</c:v>
                </c:pt>
                <c:pt idx="4171">
                  <c:v>124.8711</c:v>
                </c:pt>
                <c:pt idx="4172">
                  <c:v>124.8711</c:v>
                </c:pt>
                <c:pt idx="4173">
                  <c:v>125.59909999999999</c:v>
                </c:pt>
                <c:pt idx="4174">
                  <c:v>125.59909999999999</c:v>
                </c:pt>
                <c:pt idx="4175">
                  <c:v>125.59909999999999</c:v>
                </c:pt>
                <c:pt idx="4176">
                  <c:v>125.59909999999999</c:v>
                </c:pt>
                <c:pt idx="4177">
                  <c:v>125.59909999999999</c:v>
                </c:pt>
                <c:pt idx="4178">
                  <c:v>125.59909999999999</c:v>
                </c:pt>
                <c:pt idx="4179">
                  <c:v>125.59909999999999</c:v>
                </c:pt>
                <c:pt idx="4180">
                  <c:v>125.4863</c:v>
                </c:pt>
                <c:pt idx="4181">
                  <c:v>125.32080000000001</c:v>
                </c:pt>
                <c:pt idx="4182">
                  <c:v>125.027</c:v>
                </c:pt>
                <c:pt idx="4183">
                  <c:v>125.3293</c:v>
                </c:pt>
                <c:pt idx="4184">
                  <c:v>125.3293</c:v>
                </c:pt>
                <c:pt idx="4185">
                  <c:v>125.42100000000001</c:v>
                </c:pt>
                <c:pt idx="4186">
                  <c:v>124.4619</c:v>
                </c:pt>
                <c:pt idx="4187">
                  <c:v>123.3907</c:v>
                </c:pt>
                <c:pt idx="4188">
                  <c:v>124.1109</c:v>
                </c:pt>
                <c:pt idx="4189">
                  <c:v>124.2486</c:v>
                </c:pt>
                <c:pt idx="4190">
                  <c:v>123.9802</c:v>
                </c:pt>
                <c:pt idx="4191">
                  <c:v>124.0996</c:v>
                </c:pt>
                <c:pt idx="4192">
                  <c:v>124.0097</c:v>
                </c:pt>
                <c:pt idx="4193">
                  <c:v>124.1054</c:v>
                </c:pt>
                <c:pt idx="4194">
                  <c:v>124.1054</c:v>
                </c:pt>
                <c:pt idx="4195">
                  <c:v>124.2116</c:v>
                </c:pt>
                <c:pt idx="4196">
                  <c:v>123.56699999999999</c:v>
                </c:pt>
                <c:pt idx="4197">
                  <c:v>123.6011</c:v>
                </c:pt>
                <c:pt idx="4198">
                  <c:v>123.6887</c:v>
                </c:pt>
                <c:pt idx="4199">
                  <c:v>123.6887</c:v>
                </c:pt>
                <c:pt idx="4200">
                  <c:v>123.6887</c:v>
                </c:pt>
                <c:pt idx="4201">
                  <c:v>123.82250000000001</c:v>
                </c:pt>
                <c:pt idx="4202">
                  <c:v>123.57389999999999</c:v>
                </c:pt>
                <c:pt idx="4203">
                  <c:v>124.04340000000001</c:v>
                </c:pt>
                <c:pt idx="4204">
                  <c:v>124.04340000000001</c:v>
                </c:pt>
                <c:pt idx="4205">
                  <c:v>124.04340000000001</c:v>
                </c:pt>
                <c:pt idx="4206">
                  <c:v>124.04340000000001</c:v>
                </c:pt>
                <c:pt idx="4207">
                  <c:v>124.04340000000001</c:v>
                </c:pt>
                <c:pt idx="4208">
                  <c:v>122.16379999999999</c:v>
                </c:pt>
                <c:pt idx="4209">
                  <c:v>122.16379999999999</c:v>
                </c:pt>
                <c:pt idx="4210">
                  <c:v>122.16379999999999</c:v>
                </c:pt>
                <c:pt idx="4211">
                  <c:v>122.16379999999999</c:v>
                </c:pt>
                <c:pt idx="4212">
                  <c:v>122.16379999999999</c:v>
                </c:pt>
                <c:pt idx="4213">
                  <c:v>121.4169</c:v>
                </c:pt>
                <c:pt idx="4214">
                  <c:v>121.8351</c:v>
                </c:pt>
                <c:pt idx="4215">
                  <c:v>122.2527</c:v>
                </c:pt>
                <c:pt idx="4216">
                  <c:v>122.4507</c:v>
                </c:pt>
                <c:pt idx="4217">
                  <c:v>120.0391</c:v>
                </c:pt>
                <c:pt idx="4218">
                  <c:v>120.0047</c:v>
                </c:pt>
                <c:pt idx="4219">
                  <c:v>120.0047</c:v>
                </c:pt>
                <c:pt idx="4220">
                  <c:v>120.0047</c:v>
                </c:pt>
                <c:pt idx="4221">
                  <c:v>120.0047</c:v>
                </c:pt>
                <c:pt idx="4222">
                  <c:v>120.0047</c:v>
                </c:pt>
                <c:pt idx="4223">
                  <c:v>121.3954</c:v>
                </c:pt>
                <c:pt idx="4224">
                  <c:v>121.3907</c:v>
                </c:pt>
                <c:pt idx="4225">
                  <c:v>121.3907</c:v>
                </c:pt>
                <c:pt idx="4226">
                  <c:v>121.3907</c:v>
                </c:pt>
                <c:pt idx="4227">
                  <c:v>119.4276</c:v>
                </c:pt>
                <c:pt idx="4228">
                  <c:v>119.82680000000001</c:v>
                </c:pt>
                <c:pt idx="4229">
                  <c:v>119.82680000000001</c:v>
                </c:pt>
                <c:pt idx="4230">
                  <c:v>119.82680000000001</c:v>
                </c:pt>
                <c:pt idx="4231">
                  <c:v>119.82680000000001</c:v>
                </c:pt>
                <c:pt idx="4232">
                  <c:v>120.40219999999999</c:v>
                </c:pt>
                <c:pt idx="4233">
                  <c:v>119.9135</c:v>
                </c:pt>
                <c:pt idx="4234">
                  <c:v>119.9135</c:v>
                </c:pt>
                <c:pt idx="4235">
                  <c:v>119.9135</c:v>
                </c:pt>
                <c:pt idx="4236">
                  <c:v>119.9135</c:v>
                </c:pt>
                <c:pt idx="4237">
                  <c:v>119.6472</c:v>
                </c:pt>
                <c:pt idx="4238">
                  <c:v>119.67010000000001</c:v>
                </c:pt>
                <c:pt idx="4239">
                  <c:v>119.67010000000001</c:v>
                </c:pt>
                <c:pt idx="4240">
                  <c:v>119.67010000000001</c:v>
                </c:pt>
                <c:pt idx="4241">
                  <c:v>119.67010000000001</c:v>
                </c:pt>
                <c:pt idx="4242">
                  <c:v>119.67010000000001</c:v>
                </c:pt>
                <c:pt idx="4243">
                  <c:v>119.78789999999999</c:v>
                </c:pt>
                <c:pt idx="4244">
                  <c:v>119.78789999999999</c:v>
                </c:pt>
                <c:pt idx="4245">
                  <c:v>119.78789999999999</c:v>
                </c:pt>
                <c:pt idx="4246">
                  <c:v>119.78789999999999</c:v>
                </c:pt>
                <c:pt idx="4247">
                  <c:v>118.696</c:v>
                </c:pt>
                <c:pt idx="4248">
                  <c:v>118.32</c:v>
                </c:pt>
                <c:pt idx="4249">
                  <c:v>118.32</c:v>
                </c:pt>
                <c:pt idx="4250">
                  <c:v>118.91500000000001</c:v>
                </c:pt>
                <c:pt idx="4251">
                  <c:v>119.568</c:v>
                </c:pt>
                <c:pt idx="4252">
                  <c:v>119.8129</c:v>
                </c:pt>
                <c:pt idx="4253">
                  <c:v>119.9318</c:v>
                </c:pt>
                <c:pt idx="4254">
                  <c:v>120.5506</c:v>
                </c:pt>
                <c:pt idx="4255">
                  <c:v>120.4259</c:v>
                </c:pt>
                <c:pt idx="4256">
                  <c:v>119.82980000000001</c:v>
                </c:pt>
                <c:pt idx="4257">
                  <c:v>120.273</c:v>
                </c:pt>
                <c:pt idx="4258">
                  <c:v>120.8528</c:v>
                </c:pt>
                <c:pt idx="4259">
                  <c:v>120.8528</c:v>
                </c:pt>
                <c:pt idx="4260">
                  <c:v>120.8528</c:v>
                </c:pt>
                <c:pt idx="4261">
                  <c:v>120.8528</c:v>
                </c:pt>
                <c:pt idx="4262">
                  <c:v>120.8528</c:v>
                </c:pt>
                <c:pt idx="4263">
                  <c:v>120.8528</c:v>
                </c:pt>
                <c:pt idx="4264">
                  <c:v>120.8528</c:v>
                </c:pt>
                <c:pt idx="4265">
                  <c:v>121.9913</c:v>
                </c:pt>
                <c:pt idx="4266">
                  <c:v>121.8948</c:v>
                </c:pt>
                <c:pt idx="4267">
                  <c:v>121.8882</c:v>
                </c:pt>
                <c:pt idx="4268">
                  <c:v>121.7859</c:v>
                </c:pt>
                <c:pt idx="4269">
                  <c:v>121.7859</c:v>
                </c:pt>
                <c:pt idx="4270">
                  <c:v>121.7859</c:v>
                </c:pt>
                <c:pt idx="4271">
                  <c:v>121.7859</c:v>
                </c:pt>
                <c:pt idx="4272">
                  <c:v>122.1728</c:v>
                </c:pt>
                <c:pt idx="4273">
                  <c:v>121.0976</c:v>
                </c:pt>
                <c:pt idx="4274">
                  <c:v>121.0976</c:v>
                </c:pt>
                <c:pt idx="4275">
                  <c:v>121.0976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19120"/>
        <c:axId val="219719680"/>
      </c:lineChart>
      <c:dateAx>
        <c:axId val="219718000"/>
        <c:scaling>
          <c:orientation val="minMax"/>
          <c:min val="37625"/>
        </c:scaling>
        <c:delete val="0"/>
        <c:axPos val="b"/>
        <c:numFmt formatCode="d\-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9718560"/>
        <c:crosses val="autoZero"/>
        <c:auto val="1"/>
        <c:lblOffset val="100"/>
        <c:baseTimeUnit val="days"/>
      </c:dateAx>
      <c:valAx>
        <c:axId val="219718560"/>
        <c:scaling>
          <c:orientation val="minMax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9718000"/>
        <c:crosses val="autoZero"/>
        <c:crossBetween val="between"/>
      </c:valAx>
      <c:dateAx>
        <c:axId val="219719120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219719680"/>
        <c:crosses val="autoZero"/>
        <c:auto val="1"/>
        <c:lblOffset val="100"/>
        <c:baseTimeUnit val="days"/>
      </c:dateAx>
      <c:valAx>
        <c:axId val="219719680"/>
        <c:scaling>
          <c:orientation val="minMax"/>
          <c:min val="8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9719120"/>
        <c:crosses val="max"/>
        <c:crossBetween val="between"/>
      </c:valAx>
      <c:spPr>
        <a:solidFill>
          <a:schemeClr val="bg1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13867531264474292"/>
          <c:y val="0.60918175853018375"/>
          <c:w val="0.5968270261924733"/>
          <c:h val="0.26987368766404196"/>
        </c:manualLayout>
      </c:layout>
      <c:overlay val="0"/>
      <c:txPr>
        <a:bodyPr/>
        <a:lstStyle/>
        <a:p>
          <a:pPr>
            <a:defRPr sz="147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 dirty="0"/>
              <a:t>Taxa real </a:t>
            </a:r>
            <a:r>
              <a:rPr lang="en-US" sz="1800" b="1" dirty="0" err="1"/>
              <a:t>efetiva</a:t>
            </a:r>
            <a:r>
              <a:rPr lang="en-US" sz="1800" b="1" dirty="0"/>
              <a:t> de </a:t>
            </a:r>
            <a:r>
              <a:rPr lang="en-US" sz="1800" b="1" dirty="0" err="1"/>
              <a:t>câmbio</a:t>
            </a:r>
            <a:r>
              <a:rPr lang="en-US" sz="1800" b="1" dirty="0"/>
              <a:t>  - </a:t>
            </a:r>
            <a:r>
              <a:rPr lang="en-US" sz="1800" b="1" dirty="0" err="1" smtClean="0"/>
              <a:t>dólar</a:t>
            </a:r>
            <a:r>
              <a:rPr lang="en-US" sz="1800" b="1" dirty="0" smtClean="0"/>
              <a:t> contra </a:t>
            </a:r>
            <a:r>
              <a:rPr lang="en-US" sz="1800" b="1" dirty="0" err="1" smtClean="0"/>
              <a:t>cesta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moedas</a:t>
            </a:r>
            <a:endParaRPr lang="en-US" sz="18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896768969736671E-2"/>
          <c:y val="0.15926646603729508"/>
          <c:w val="0.9318433546360767"/>
          <c:h val="0.76661499773261321"/>
        </c:manualLayout>
      </c:layout>
      <c:lineChart>
        <c:grouping val="standard"/>
        <c:varyColors val="0"/>
        <c:ser>
          <c:idx val="2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base!$A$5:$A$523</c:f>
              <c:numCache>
                <c:formatCode>mmm\-yy</c:formatCode>
                <c:ptCount val="519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</c:numCache>
            </c:numRef>
          </c:cat>
          <c:val>
            <c:numRef>
              <c:f>base!$F$5:$F$523</c:f>
              <c:numCache>
                <c:formatCode>General</c:formatCode>
                <c:ptCount val="519"/>
                <c:pt idx="0">
                  <c:v>94.018799999999999</c:v>
                </c:pt>
                <c:pt idx="1">
                  <c:v>94.018799999999999</c:v>
                </c:pt>
                <c:pt idx="2">
                  <c:v>94.018799999999999</c:v>
                </c:pt>
                <c:pt idx="3">
                  <c:v>94.018799999999999</c:v>
                </c:pt>
                <c:pt idx="4">
                  <c:v>94.018799999999999</c:v>
                </c:pt>
                <c:pt idx="5">
                  <c:v>94.018799999999999</c:v>
                </c:pt>
                <c:pt idx="6">
                  <c:v>94.018799999999999</c:v>
                </c:pt>
                <c:pt idx="7">
                  <c:v>94.018799999999999</c:v>
                </c:pt>
                <c:pt idx="8">
                  <c:v>94.018799999999999</c:v>
                </c:pt>
                <c:pt idx="9">
                  <c:v>94.018799999999999</c:v>
                </c:pt>
                <c:pt idx="10">
                  <c:v>94.018799999999999</c:v>
                </c:pt>
                <c:pt idx="11">
                  <c:v>94.018799999999999</c:v>
                </c:pt>
                <c:pt idx="12">
                  <c:v>94.018799999999999</c:v>
                </c:pt>
                <c:pt idx="13">
                  <c:v>94.018799999999999</c:v>
                </c:pt>
                <c:pt idx="14">
                  <c:v>94.018799999999999</c:v>
                </c:pt>
                <c:pt idx="15">
                  <c:v>94.018799999999999</c:v>
                </c:pt>
                <c:pt idx="16">
                  <c:v>94.018799999999999</c:v>
                </c:pt>
                <c:pt idx="17">
                  <c:v>94.018799999999999</c:v>
                </c:pt>
                <c:pt idx="18">
                  <c:v>94.018799999999999</c:v>
                </c:pt>
                <c:pt idx="19">
                  <c:v>94.018799999999999</c:v>
                </c:pt>
                <c:pt idx="20">
                  <c:v>94.018799999999999</c:v>
                </c:pt>
                <c:pt idx="21">
                  <c:v>94.018799999999999</c:v>
                </c:pt>
                <c:pt idx="22">
                  <c:v>94.018799999999999</c:v>
                </c:pt>
                <c:pt idx="23">
                  <c:v>94.018799999999999</c:v>
                </c:pt>
                <c:pt idx="24">
                  <c:v>94.018799999999999</c:v>
                </c:pt>
                <c:pt idx="25">
                  <c:v>94.018799999999999</c:v>
                </c:pt>
                <c:pt idx="26">
                  <c:v>94.018799999999999</c:v>
                </c:pt>
                <c:pt idx="27">
                  <c:v>94.018799999999999</c:v>
                </c:pt>
                <c:pt idx="28">
                  <c:v>94.018799999999999</c:v>
                </c:pt>
                <c:pt idx="29">
                  <c:v>94.018799999999999</c:v>
                </c:pt>
                <c:pt idx="30">
                  <c:v>94.018799999999999</c:v>
                </c:pt>
                <c:pt idx="31">
                  <c:v>94.018799999999999</c:v>
                </c:pt>
                <c:pt idx="32">
                  <c:v>94.018799999999999</c:v>
                </c:pt>
                <c:pt idx="33">
                  <c:v>94.018799999999999</c:v>
                </c:pt>
                <c:pt idx="34">
                  <c:v>94.018799999999999</c:v>
                </c:pt>
                <c:pt idx="35">
                  <c:v>94.018799999999999</c:v>
                </c:pt>
                <c:pt idx="36">
                  <c:v>94.018799999999999</c:v>
                </c:pt>
                <c:pt idx="37">
                  <c:v>94.018799999999999</c:v>
                </c:pt>
                <c:pt idx="38">
                  <c:v>94.018799999999999</c:v>
                </c:pt>
                <c:pt idx="39">
                  <c:v>94.018799999999999</c:v>
                </c:pt>
                <c:pt idx="40">
                  <c:v>94.018799999999999</c:v>
                </c:pt>
                <c:pt idx="41">
                  <c:v>94.018799999999999</c:v>
                </c:pt>
                <c:pt idx="42">
                  <c:v>94.018799999999999</c:v>
                </c:pt>
                <c:pt idx="43">
                  <c:v>94.018799999999999</c:v>
                </c:pt>
                <c:pt idx="44">
                  <c:v>94.018799999999999</c:v>
                </c:pt>
                <c:pt idx="45">
                  <c:v>94.018799999999999</c:v>
                </c:pt>
                <c:pt idx="46">
                  <c:v>94.018799999999999</c:v>
                </c:pt>
                <c:pt idx="47">
                  <c:v>94.018799999999999</c:v>
                </c:pt>
                <c:pt idx="48">
                  <c:v>94.018799999999999</c:v>
                </c:pt>
                <c:pt idx="49">
                  <c:v>94.018799999999999</c:v>
                </c:pt>
                <c:pt idx="50">
                  <c:v>94.018799999999999</c:v>
                </c:pt>
                <c:pt idx="51">
                  <c:v>94.018799999999999</c:v>
                </c:pt>
                <c:pt idx="52">
                  <c:v>94.018799999999999</c:v>
                </c:pt>
                <c:pt idx="53">
                  <c:v>94.018799999999999</c:v>
                </c:pt>
                <c:pt idx="54">
                  <c:v>94.018799999999999</c:v>
                </c:pt>
                <c:pt idx="55">
                  <c:v>94.018799999999999</c:v>
                </c:pt>
                <c:pt idx="56">
                  <c:v>94.018799999999999</c:v>
                </c:pt>
                <c:pt idx="57">
                  <c:v>94.018799999999999</c:v>
                </c:pt>
                <c:pt idx="58">
                  <c:v>94.018799999999999</c:v>
                </c:pt>
                <c:pt idx="59">
                  <c:v>94.018799999999999</c:v>
                </c:pt>
                <c:pt idx="60">
                  <c:v>94.018799999999999</c:v>
                </c:pt>
                <c:pt idx="61">
                  <c:v>94.018799999999999</c:v>
                </c:pt>
                <c:pt idx="62">
                  <c:v>94.018799999999999</c:v>
                </c:pt>
                <c:pt idx="63">
                  <c:v>94.018799999999999</c:v>
                </c:pt>
                <c:pt idx="64">
                  <c:v>94.018799999999999</c:v>
                </c:pt>
                <c:pt idx="65">
                  <c:v>94.018799999999999</c:v>
                </c:pt>
                <c:pt idx="66">
                  <c:v>94.018799999999999</c:v>
                </c:pt>
                <c:pt idx="67">
                  <c:v>94.018799999999999</c:v>
                </c:pt>
                <c:pt idx="68">
                  <c:v>94.018799999999999</c:v>
                </c:pt>
                <c:pt idx="69">
                  <c:v>94.018799999999999</c:v>
                </c:pt>
                <c:pt idx="70">
                  <c:v>94.018799999999999</c:v>
                </c:pt>
                <c:pt idx="71">
                  <c:v>94.018799999999999</c:v>
                </c:pt>
                <c:pt idx="72">
                  <c:v>94.018799999999999</c:v>
                </c:pt>
                <c:pt idx="73">
                  <c:v>94.018799999999999</c:v>
                </c:pt>
                <c:pt idx="74">
                  <c:v>94.018799999999999</c:v>
                </c:pt>
                <c:pt idx="75">
                  <c:v>94.018799999999999</c:v>
                </c:pt>
                <c:pt idx="76">
                  <c:v>94.018799999999999</c:v>
                </c:pt>
                <c:pt idx="77">
                  <c:v>94.018799999999999</c:v>
                </c:pt>
                <c:pt idx="78">
                  <c:v>94.018799999999999</c:v>
                </c:pt>
                <c:pt idx="79">
                  <c:v>94.018799999999999</c:v>
                </c:pt>
                <c:pt idx="80">
                  <c:v>94.018799999999999</c:v>
                </c:pt>
                <c:pt idx="81">
                  <c:v>94.018799999999999</c:v>
                </c:pt>
                <c:pt idx="82">
                  <c:v>94.018799999999999</c:v>
                </c:pt>
                <c:pt idx="83">
                  <c:v>94.018799999999999</c:v>
                </c:pt>
                <c:pt idx="84">
                  <c:v>94.018799999999999</c:v>
                </c:pt>
                <c:pt idx="85">
                  <c:v>94.018799999999999</c:v>
                </c:pt>
                <c:pt idx="86">
                  <c:v>94.018799999999999</c:v>
                </c:pt>
                <c:pt idx="87">
                  <c:v>94.018799999999999</c:v>
                </c:pt>
                <c:pt idx="88">
                  <c:v>94.018799999999999</c:v>
                </c:pt>
                <c:pt idx="89">
                  <c:v>94.018799999999999</c:v>
                </c:pt>
                <c:pt idx="90">
                  <c:v>94.018799999999999</c:v>
                </c:pt>
                <c:pt idx="91">
                  <c:v>94.018799999999999</c:v>
                </c:pt>
                <c:pt idx="92">
                  <c:v>94.018799999999999</c:v>
                </c:pt>
                <c:pt idx="93">
                  <c:v>94.018799999999999</c:v>
                </c:pt>
                <c:pt idx="94">
                  <c:v>94.018799999999999</c:v>
                </c:pt>
                <c:pt idx="95">
                  <c:v>94.018799999999999</c:v>
                </c:pt>
                <c:pt idx="96">
                  <c:v>94.018799999999999</c:v>
                </c:pt>
                <c:pt idx="97">
                  <c:v>94.018799999999999</c:v>
                </c:pt>
                <c:pt idx="98">
                  <c:v>94.018799999999999</c:v>
                </c:pt>
                <c:pt idx="99">
                  <c:v>94.018799999999999</c:v>
                </c:pt>
                <c:pt idx="100">
                  <c:v>94.018799999999999</c:v>
                </c:pt>
                <c:pt idx="101">
                  <c:v>94.018799999999999</c:v>
                </c:pt>
                <c:pt idx="102">
                  <c:v>94.018799999999999</c:v>
                </c:pt>
                <c:pt idx="103">
                  <c:v>94.018799999999999</c:v>
                </c:pt>
                <c:pt idx="104">
                  <c:v>94.018799999999999</c:v>
                </c:pt>
                <c:pt idx="105">
                  <c:v>94.018799999999999</c:v>
                </c:pt>
                <c:pt idx="106">
                  <c:v>94.018799999999999</c:v>
                </c:pt>
                <c:pt idx="107">
                  <c:v>94.018799999999999</c:v>
                </c:pt>
                <c:pt idx="108">
                  <c:v>94.018799999999999</c:v>
                </c:pt>
                <c:pt idx="109">
                  <c:v>94.018799999999999</c:v>
                </c:pt>
                <c:pt idx="110">
                  <c:v>94.018799999999999</c:v>
                </c:pt>
                <c:pt idx="111">
                  <c:v>94.018799999999999</c:v>
                </c:pt>
                <c:pt idx="112">
                  <c:v>94.018799999999999</c:v>
                </c:pt>
                <c:pt idx="113">
                  <c:v>94.018799999999999</c:v>
                </c:pt>
                <c:pt idx="114">
                  <c:v>94.018799999999999</c:v>
                </c:pt>
                <c:pt idx="115">
                  <c:v>94.018799999999999</c:v>
                </c:pt>
                <c:pt idx="116">
                  <c:v>94.018799999999999</c:v>
                </c:pt>
                <c:pt idx="117">
                  <c:v>94.018799999999999</c:v>
                </c:pt>
                <c:pt idx="118">
                  <c:v>94.018799999999999</c:v>
                </c:pt>
                <c:pt idx="119">
                  <c:v>94.018799999999999</c:v>
                </c:pt>
                <c:pt idx="120">
                  <c:v>94.018799999999999</c:v>
                </c:pt>
                <c:pt idx="121">
                  <c:v>94.018799999999999</c:v>
                </c:pt>
                <c:pt idx="122">
                  <c:v>94.018799999999999</c:v>
                </c:pt>
                <c:pt idx="123">
                  <c:v>94.018799999999999</c:v>
                </c:pt>
                <c:pt idx="124">
                  <c:v>94.018799999999999</c:v>
                </c:pt>
                <c:pt idx="125">
                  <c:v>94.018799999999999</c:v>
                </c:pt>
                <c:pt idx="126">
                  <c:v>94.018799999999999</c:v>
                </c:pt>
                <c:pt idx="127">
                  <c:v>94.018799999999999</c:v>
                </c:pt>
                <c:pt idx="128">
                  <c:v>94.018799999999999</c:v>
                </c:pt>
                <c:pt idx="129">
                  <c:v>94.018799999999999</c:v>
                </c:pt>
                <c:pt idx="130">
                  <c:v>94.018799999999999</c:v>
                </c:pt>
                <c:pt idx="131">
                  <c:v>94.018799999999999</c:v>
                </c:pt>
                <c:pt idx="132">
                  <c:v>94.018799999999999</c:v>
                </c:pt>
                <c:pt idx="133">
                  <c:v>94.018799999999999</c:v>
                </c:pt>
                <c:pt idx="134">
                  <c:v>94.018799999999999</c:v>
                </c:pt>
                <c:pt idx="135">
                  <c:v>94.018799999999999</c:v>
                </c:pt>
                <c:pt idx="136">
                  <c:v>94.018799999999999</c:v>
                </c:pt>
                <c:pt idx="137">
                  <c:v>94.018799999999999</c:v>
                </c:pt>
                <c:pt idx="138">
                  <c:v>94.018799999999999</c:v>
                </c:pt>
                <c:pt idx="139">
                  <c:v>94.018799999999999</c:v>
                </c:pt>
                <c:pt idx="140">
                  <c:v>94.018799999999999</c:v>
                </c:pt>
                <c:pt idx="141">
                  <c:v>94.018799999999999</c:v>
                </c:pt>
                <c:pt idx="142">
                  <c:v>94.018799999999999</c:v>
                </c:pt>
                <c:pt idx="143">
                  <c:v>94.018799999999999</c:v>
                </c:pt>
                <c:pt idx="144">
                  <c:v>94.018799999999999</c:v>
                </c:pt>
                <c:pt idx="145">
                  <c:v>94.018799999999999</c:v>
                </c:pt>
                <c:pt idx="146">
                  <c:v>94.018799999999999</c:v>
                </c:pt>
                <c:pt idx="147">
                  <c:v>94.018799999999999</c:v>
                </c:pt>
                <c:pt idx="148">
                  <c:v>94.018799999999999</c:v>
                </c:pt>
                <c:pt idx="149">
                  <c:v>94.018799999999999</c:v>
                </c:pt>
                <c:pt idx="150">
                  <c:v>94.018799999999999</c:v>
                </c:pt>
                <c:pt idx="151">
                  <c:v>94.018799999999999</c:v>
                </c:pt>
                <c:pt idx="152">
                  <c:v>94.018799999999999</c:v>
                </c:pt>
                <c:pt idx="153">
                  <c:v>94.018799999999999</c:v>
                </c:pt>
                <c:pt idx="154">
                  <c:v>94.018799999999999</c:v>
                </c:pt>
                <c:pt idx="155">
                  <c:v>94.018799999999999</c:v>
                </c:pt>
                <c:pt idx="156">
                  <c:v>94.018799999999999</c:v>
                </c:pt>
                <c:pt idx="157">
                  <c:v>94.018799999999999</c:v>
                </c:pt>
                <c:pt idx="158">
                  <c:v>94.018799999999999</c:v>
                </c:pt>
                <c:pt idx="159">
                  <c:v>94.018799999999999</c:v>
                </c:pt>
                <c:pt idx="160">
                  <c:v>94.018799999999999</c:v>
                </c:pt>
                <c:pt idx="161">
                  <c:v>94.018799999999999</c:v>
                </c:pt>
                <c:pt idx="162">
                  <c:v>94.018799999999999</c:v>
                </c:pt>
                <c:pt idx="163">
                  <c:v>94.018799999999999</c:v>
                </c:pt>
                <c:pt idx="164">
                  <c:v>94.018799999999999</c:v>
                </c:pt>
                <c:pt idx="165">
                  <c:v>94.018799999999999</c:v>
                </c:pt>
                <c:pt idx="166">
                  <c:v>94.018799999999999</c:v>
                </c:pt>
                <c:pt idx="167">
                  <c:v>94.018799999999999</c:v>
                </c:pt>
                <c:pt idx="168">
                  <c:v>94.018799999999999</c:v>
                </c:pt>
                <c:pt idx="169">
                  <c:v>94.018799999999999</c:v>
                </c:pt>
                <c:pt idx="170">
                  <c:v>94.018799999999999</c:v>
                </c:pt>
                <c:pt idx="171">
                  <c:v>94.018799999999999</c:v>
                </c:pt>
                <c:pt idx="172">
                  <c:v>94.018799999999999</c:v>
                </c:pt>
                <c:pt idx="173">
                  <c:v>94.018799999999999</c:v>
                </c:pt>
                <c:pt idx="174">
                  <c:v>94.018799999999999</c:v>
                </c:pt>
                <c:pt idx="175">
                  <c:v>94.018799999999999</c:v>
                </c:pt>
                <c:pt idx="176">
                  <c:v>94.018799999999999</c:v>
                </c:pt>
                <c:pt idx="177">
                  <c:v>94.018799999999999</c:v>
                </c:pt>
                <c:pt idx="178">
                  <c:v>94.018799999999999</c:v>
                </c:pt>
                <c:pt idx="179">
                  <c:v>94.018799999999999</c:v>
                </c:pt>
                <c:pt idx="180">
                  <c:v>94.018799999999999</c:v>
                </c:pt>
                <c:pt idx="181">
                  <c:v>94.018799999999999</c:v>
                </c:pt>
                <c:pt idx="182">
                  <c:v>94.018799999999999</c:v>
                </c:pt>
                <c:pt idx="183">
                  <c:v>94.018799999999999</c:v>
                </c:pt>
                <c:pt idx="184">
                  <c:v>94.018799999999999</c:v>
                </c:pt>
                <c:pt idx="185">
                  <c:v>94.018799999999999</c:v>
                </c:pt>
                <c:pt idx="186">
                  <c:v>94.018799999999999</c:v>
                </c:pt>
                <c:pt idx="187">
                  <c:v>94.018799999999999</c:v>
                </c:pt>
                <c:pt idx="188">
                  <c:v>94.018799999999999</c:v>
                </c:pt>
                <c:pt idx="189">
                  <c:v>94.018799999999999</c:v>
                </c:pt>
                <c:pt idx="190">
                  <c:v>94.018799999999999</c:v>
                </c:pt>
                <c:pt idx="191">
                  <c:v>94.018799999999999</c:v>
                </c:pt>
                <c:pt idx="192">
                  <c:v>94.018799999999999</c:v>
                </c:pt>
                <c:pt idx="193">
                  <c:v>94.018799999999999</c:v>
                </c:pt>
                <c:pt idx="194">
                  <c:v>94.018799999999999</c:v>
                </c:pt>
                <c:pt idx="195">
                  <c:v>94.018799999999999</c:v>
                </c:pt>
                <c:pt idx="196">
                  <c:v>94.018799999999999</c:v>
                </c:pt>
                <c:pt idx="197">
                  <c:v>94.018799999999999</c:v>
                </c:pt>
                <c:pt idx="198">
                  <c:v>94.018799999999999</c:v>
                </c:pt>
                <c:pt idx="199">
                  <c:v>94.018799999999999</c:v>
                </c:pt>
                <c:pt idx="200">
                  <c:v>94.018799999999999</c:v>
                </c:pt>
                <c:pt idx="201">
                  <c:v>94.018799999999999</c:v>
                </c:pt>
                <c:pt idx="202">
                  <c:v>94.018799999999999</c:v>
                </c:pt>
                <c:pt idx="203">
                  <c:v>94.018799999999999</c:v>
                </c:pt>
                <c:pt idx="204">
                  <c:v>94.018799999999999</c:v>
                </c:pt>
                <c:pt idx="205">
                  <c:v>94.018799999999999</c:v>
                </c:pt>
                <c:pt idx="206">
                  <c:v>94.018799999999999</c:v>
                </c:pt>
                <c:pt idx="207">
                  <c:v>94.018799999999999</c:v>
                </c:pt>
                <c:pt idx="208">
                  <c:v>94.018799999999999</c:v>
                </c:pt>
                <c:pt idx="209">
                  <c:v>94.018799999999999</c:v>
                </c:pt>
                <c:pt idx="210">
                  <c:v>94.018799999999999</c:v>
                </c:pt>
                <c:pt idx="211">
                  <c:v>94.018799999999999</c:v>
                </c:pt>
                <c:pt idx="212">
                  <c:v>94.018799999999999</c:v>
                </c:pt>
                <c:pt idx="213">
                  <c:v>94.018799999999999</c:v>
                </c:pt>
                <c:pt idx="214">
                  <c:v>94.018799999999999</c:v>
                </c:pt>
                <c:pt idx="215">
                  <c:v>94.018799999999999</c:v>
                </c:pt>
                <c:pt idx="216">
                  <c:v>94.018799999999999</c:v>
                </c:pt>
                <c:pt idx="217">
                  <c:v>94.018799999999999</c:v>
                </c:pt>
                <c:pt idx="218">
                  <c:v>94.018799999999999</c:v>
                </c:pt>
                <c:pt idx="219">
                  <c:v>94.018799999999999</c:v>
                </c:pt>
                <c:pt idx="220">
                  <c:v>94.018799999999999</c:v>
                </c:pt>
                <c:pt idx="221">
                  <c:v>94.018799999999999</c:v>
                </c:pt>
                <c:pt idx="222">
                  <c:v>94.018799999999999</c:v>
                </c:pt>
                <c:pt idx="223">
                  <c:v>94.018799999999999</c:v>
                </c:pt>
                <c:pt idx="224">
                  <c:v>94.018799999999999</c:v>
                </c:pt>
                <c:pt idx="225">
                  <c:v>94.018799999999999</c:v>
                </c:pt>
                <c:pt idx="226">
                  <c:v>94.018799999999999</c:v>
                </c:pt>
                <c:pt idx="227">
                  <c:v>94.018799999999999</c:v>
                </c:pt>
                <c:pt idx="228">
                  <c:v>94.018799999999999</c:v>
                </c:pt>
                <c:pt idx="229">
                  <c:v>94.018799999999999</c:v>
                </c:pt>
                <c:pt idx="230">
                  <c:v>94.018799999999999</c:v>
                </c:pt>
                <c:pt idx="231">
                  <c:v>94.018799999999999</c:v>
                </c:pt>
                <c:pt idx="232">
                  <c:v>94.018799999999999</c:v>
                </c:pt>
                <c:pt idx="233">
                  <c:v>94.018799999999999</c:v>
                </c:pt>
                <c:pt idx="234">
                  <c:v>94.018799999999999</c:v>
                </c:pt>
                <c:pt idx="235">
                  <c:v>94.018799999999999</c:v>
                </c:pt>
                <c:pt idx="236">
                  <c:v>94.018799999999999</c:v>
                </c:pt>
                <c:pt idx="237">
                  <c:v>94.018799999999999</c:v>
                </c:pt>
                <c:pt idx="238">
                  <c:v>94.018799999999999</c:v>
                </c:pt>
                <c:pt idx="239">
                  <c:v>94.018799999999999</c:v>
                </c:pt>
                <c:pt idx="240">
                  <c:v>94.018799999999999</c:v>
                </c:pt>
                <c:pt idx="241">
                  <c:v>94.018799999999999</c:v>
                </c:pt>
                <c:pt idx="242">
                  <c:v>94.018799999999999</c:v>
                </c:pt>
                <c:pt idx="243">
                  <c:v>94.018799999999999</c:v>
                </c:pt>
                <c:pt idx="244">
                  <c:v>94.018799999999999</c:v>
                </c:pt>
                <c:pt idx="245">
                  <c:v>94.018799999999999</c:v>
                </c:pt>
                <c:pt idx="246">
                  <c:v>94.018799999999999</c:v>
                </c:pt>
                <c:pt idx="247">
                  <c:v>94.018799999999999</c:v>
                </c:pt>
                <c:pt idx="248">
                  <c:v>94.018799999999999</c:v>
                </c:pt>
                <c:pt idx="249">
                  <c:v>94.018799999999999</c:v>
                </c:pt>
                <c:pt idx="250">
                  <c:v>94.018799999999999</c:v>
                </c:pt>
                <c:pt idx="251">
                  <c:v>94.018799999999999</c:v>
                </c:pt>
                <c:pt idx="252">
                  <c:v>94.018799999999999</c:v>
                </c:pt>
                <c:pt idx="253">
                  <c:v>94.018799999999999</c:v>
                </c:pt>
                <c:pt idx="254">
                  <c:v>94.018799999999999</c:v>
                </c:pt>
                <c:pt idx="255">
                  <c:v>94.018799999999999</c:v>
                </c:pt>
                <c:pt idx="256">
                  <c:v>94.018799999999999</c:v>
                </c:pt>
                <c:pt idx="257">
                  <c:v>94.018799999999999</c:v>
                </c:pt>
                <c:pt idx="258">
                  <c:v>94.018799999999999</c:v>
                </c:pt>
                <c:pt idx="259">
                  <c:v>94.018799999999999</c:v>
                </c:pt>
                <c:pt idx="260">
                  <c:v>94.018799999999999</c:v>
                </c:pt>
                <c:pt idx="261">
                  <c:v>94.018799999999999</c:v>
                </c:pt>
                <c:pt idx="262">
                  <c:v>94.018799999999999</c:v>
                </c:pt>
                <c:pt idx="263">
                  <c:v>94.018799999999999</c:v>
                </c:pt>
                <c:pt idx="264">
                  <c:v>94.018799999999999</c:v>
                </c:pt>
                <c:pt idx="265">
                  <c:v>94.018799999999999</c:v>
                </c:pt>
                <c:pt idx="266">
                  <c:v>94.018799999999999</c:v>
                </c:pt>
                <c:pt idx="267">
                  <c:v>94.018799999999999</c:v>
                </c:pt>
                <c:pt idx="268">
                  <c:v>94.018799999999999</c:v>
                </c:pt>
                <c:pt idx="269">
                  <c:v>94.018799999999999</c:v>
                </c:pt>
                <c:pt idx="270">
                  <c:v>94.018799999999999</c:v>
                </c:pt>
                <c:pt idx="271">
                  <c:v>94.018799999999999</c:v>
                </c:pt>
                <c:pt idx="272">
                  <c:v>94.018799999999999</c:v>
                </c:pt>
                <c:pt idx="273">
                  <c:v>94.018799999999999</c:v>
                </c:pt>
                <c:pt idx="274">
                  <c:v>94.018799999999999</c:v>
                </c:pt>
                <c:pt idx="275">
                  <c:v>94.018799999999999</c:v>
                </c:pt>
                <c:pt idx="276">
                  <c:v>94.018799999999999</c:v>
                </c:pt>
                <c:pt idx="277">
                  <c:v>94.018799999999999</c:v>
                </c:pt>
                <c:pt idx="278">
                  <c:v>94.018799999999999</c:v>
                </c:pt>
                <c:pt idx="279">
                  <c:v>94.018799999999999</c:v>
                </c:pt>
                <c:pt idx="280">
                  <c:v>94.018799999999999</c:v>
                </c:pt>
                <c:pt idx="281">
                  <c:v>94.018799999999999</c:v>
                </c:pt>
                <c:pt idx="282">
                  <c:v>94.018799999999999</c:v>
                </c:pt>
                <c:pt idx="283">
                  <c:v>94.018799999999999</c:v>
                </c:pt>
                <c:pt idx="284">
                  <c:v>94.018799999999999</c:v>
                </c:pt>
                <c:pt idx="285">
                  <c:v>94.018799999999999</c:v>
                </c:pt>
                <c:pt idx="286">
                  <c:v>94.018799999999999</c:v>
                </c:pt>
                <c:pt idx="287">
                  <c:v>94.018799999999999</c:v>
                </c:pt>
                <c:pt idx="288">
                  <c:v>94.018799999999999</c:v>
                </c:pt>
                <c:pt idx="289">
                  <c:v>94.018799999999999</c:v>
                </c:pt>
                <c:pt idx="290">
                  <c:v>94.018799999999999</c:v>
                </c:pt>
                <c:pt idx="291">
                  <c:v>94.018799999999999</c:v>
                </c:pt>
                <c:pt idx="292">
                  <c:v>94.018799999999999</c:v>
                </c:pt>
                <c:pt idx="293">
                  <c:v>94.018799999999999</c:v>
                </c:pt>
                <c:pt idx="294">
                  <c:v>94.018799999999999</c:v>
                </c:pt>
                <c:pt idx="295">
                  <c:v>94.018799999999999</c:v>
                </c:pt>
                <c:pt idx="296">
                  <c:v>94.018799999999999</c:v>
                </c:pt>
                <c:pt idx="297">
                  <c:v>94.018799999999999</c:v>
                </c:pt>
                <c:pt idx="298">
                  <c:v>94.018799999999999</c:v>
                </c:pt>
                <c:pt idx="299">
                  <c:v>94.018799999999999</c:v>
                </c:pt>
                <c:pt idx="300">
                  <c:v>94.018799999999999</c:v>
                </c:pt>
                <c:pt idx="301">
                  <c:v>94.018799999999999</c:v>
                </c:pt>
                <c:pt idx="302">
                  <c:v>94.018799999999999</c:v>
                </c:pt>
                <c:pt idx="303">
                  <c:v>94.018799999999999</c:v>
                </c:pt>
                <c:pt idx="304">
                  <c:v>94.018799999999999</c:v>
                </c:pt>
                <c:pt idx="305">
                  <c:v>94.018799999999999</c:v>
                </c:pt>
                <c:pt idx="306">
                  <c:v>94.018799999999999</c:v>
                </c:pt>
                <c:pt idx="307">
                  <c:v>94.018799999999999</c:v>
                </c:pt>
                <c:pt idx="308">
                  <c:v>94.018799999999999</c:v>
                </c:pt>
                <c:pt idx="309">
                  <c:v>94.018799999999999</c:v>
                </c:pt>
                <c:pt idx="310">
                  <c:v>94.018799999999999</c:v>
                </c:pt>
                <c:pt idx="311">
                  <c:v>94.018799999999999</c:v>
                </c:pt>
                <c:pt idx="312">
                  <c:v>94.018799999999999</c:v>
                </c:pt>
                <c:pt idx="313">
                  <c:v>94.018799999999999</c:v>
                </c:pt>
                <c:pt idx="314">
                  <c:v>94.018799999999999</c:v>
                </c:pt>
                <c:pt idx="315">
                  <c:v>94.018799999999999</c:v>
                </c:pt>
                <c:pt idx="316">
                  <c:v>94.018799999999999</c:v>
                </c:pt>
                <c:pt idx="317">
                  <c:v>94.018799999999999</c:v>
                </c:pt>
                <c:pt idx="318">
                  <c:v>94.018799999999999</c:v>
                </c:pt>
                <c:pt idx="319">
                  <c:v>94.018799999999999</c:v>
                </c:pt>
                <c:pt idx="320">
                  <c:v>94.018799999999999</c:v>
                </c:pt>
                <c:pt idx="321">
                  <c:v>94.018799999999999</c:v>
                </c:pt>
                <c:pt idx="322">
                  <c:v>94.018799999999999</c:v>
                </c:pt>
                <c:pt idx="323">
                  <c:v>94.018799999999999</c:v>
                </c:pt>
                <c:pt idx="324">
                  <c:v>94.018799999999999</c:v>
                </c:pt>
                <c:pt idx="325">
                  <c:v>94.018799999999999</c:v>
                </c:pt>
                <c:pt idx="326">
                  <c:v>94.018799999999999</c:v>
                </c:pt>
                <c:pt idx="327">
                  <c:v>94.018799999999999</c:v>
                </c:pt>
                <c:pt idx="328">
                  <c:v>94.018799999999999</c:v>
                </c:pt>
                <c:pt idx="329">
                  <c:v>94.018799999999999</c:v>
                </c:pt>
                <c:pt idx="330">
                  <c:v>94.018799999999999</c:v>
                </c:pt>
                <c:pt idx="331">
                  <c:v>94.018799999999999</c:v>
                </c:pt>
                <c:pt idx="332">
                  <c:v>94.018799999999999</c:v>
                </c:pt>
                <c:pt idx="333">
                  <c:v>94.018799999999999</c:v>
                </c:pt>
                <c:pt idx="334">
                  <c:v>94.018799999999999</c:v>
                </c:pt>
                <c:pt idx="335">
                  <c:v>94.018799999999999</c:v>
                </c:pt>
                <c:pt idx="336">
                  <c:v>94.018799999999999</c:v>
                </c:pt>
                <c:pt idx="337">
                  <c:v>94.018799999999999</c:v>
                </c:pt>
                <c:pt idx="338">
                  <c:v>94.018799999999999</c:v>
                </c:pt>
                <c:pt idx="339">
                  <c:v>94.018799999999999</c:v>
                </c:pt>
                <c:pt idx="340">
                  <c:v>94.018799999999999</c:v>
                </c:pt>
                <c:pt idx="341">
                  <c:v>94.018799999999999</c:v>
                </c:pt>
                <c:pt idx="342">
                  <c:v>94.018799999999999</c:v>
                </c:pt>
                <c:pt idx="343">
                  <c:v>94.018799999999999</c:v>
                </c:pt>
                <c:pt idx="344">
                  <c:v>94.018799999999999</c:v>
                </c:pt>
                <c:pt idx="345">
                  <c:v>94.018799999999999</c:v>
                </c:pt>
                <c:pt idx="346">
                  <c:v>94.018799999999999</c:v>
                </c:pt>
                <c:pt idx="347">
                  <c:v>94.018799999999999</c:v>
                </c:pt>
                <c:pt idx="348">
                  <c:v>94.018799999999999</c:v>
                </c:pt>
                <c:pt idx="349">
                  <c:v>94.018799999999999</c:v>
                </c:pt>
                <c:pt idx="350">
                  <c:v>94.018799999999999</c:v>
                </c:pt>
                <c:pt idx="351">
                  <c:v>94.018799999999999</c:v>
                </c:pt>
                <c:pt idx="352">
                  <c:v>94.018799999999999</c:v>
                </c:pt>
                <c:pt idx="353">
                  <c:v>94.018799999999999</c:v>
                </c:pt>
                <c:pt idx="354">
                  <c:v>94.018799999999999</c:v>
                </c:pt>
                <c:pt idx="355">
                  <c:v>94.018799999999999</c:v>
                </c:pt>
                <c:pt idx="356">
                  <c:v>94.018799999999999</c:v>
                </c:pt>
                <c:pt idx="357">
                  <c:v>94.018799999999999</c:v>
                </c:pt>
                <c:pt idx="358">
                  <c:v>94.018799999999999</c:v>
                </c:pt>
                <c:pt idx="359">
                  <c:v>94.018799999999999</c:v>
                </c:pt>
                <c:pt idx="360">
                  <c:v>94.018799999999999</c:v>
                </c:pt>
                <c:pt idx="361">
                  <c:v>94.018799999999999</c:v>
                </c:pt>
                <c:pt idx="362">
                  <c:v>94.018799999999999</c:v>
                </c:pt>
                <c:pt idx="363">
                  <c:v>94.018799999999999</c:v>
                </c:pt>
                <c:pt idx="364">
                  <c:v>94.018799999999999</c:v>
                </c:pt>
                <c:pt idx="365">
                  <c:v>94.018799999999999</c:v>
                </c:pt>
                <c:pt idx="366">
                  <c:v>94.018799999999999</c:v>
                </c:pt>
                <c:pt idx="367">
                  <c:v>94.018799999999999</c:v>
                </c:pt>
                <c:pt idx="368">
                  <c:v>94.018799999999999</c:v>
                </c:pt>
                <c:pt idx="369">
                  <c:v>94.018799999999999</c:v>
                </c:pt>
                <c:pt idx="370">
                  <c:v>94.018799999999999</c:v>
                </c:pt>
                <c:pt idx="371">
                  <c:v>94.018799999999999</c:v>
                </c:pt>
                <c:pt idx="372">
                  <c:v>94.018799999999999</c:v>
                </c:pt>
                <c:pt idx="373">
                  <c:v>94.018799999999999</c:v>
                </c:pt>
                <c:pt idx="374">
                  <c:v>94.018799999999999</c:v>
                </c:pt>
                <c:pt idx="375">
                  <c:v>94.018799999999999</c:v>
                </c:pt>
                <c:pt idx="376">
                  <c:v>94.018799999999999</c:v>
                </c:pt>
                <c:pt idx="377">
                  <c:v>94.018799999999999</c:v>
                </c:pt>
                <c:pt idx="378">
                  <c:v>94.018799999999999</c:v>
                </c:pt>
                <c:pt idx="379">
                  <c:v>94.018799999999999</c:v>
                </c:pt>
                <c:pt idx="380">
                  <c:v>94.018799999999999</c:v>
                </c:pt>
                <c:pt idx="381">
                  <c:v>94.018799999999999</c:v>
                </c:pt>
                <c:pt idx="382">
                  <c:v>94.018799999999999</c:v>
                </c:pt>
                <c:pt idx="383">
                  <c:v>94.018799999999999</c:v>
                </c:pt>
                <c:pt idx="384">
                  <c:v>94.018799999999999</c:v>
                </c:pt>
                <c:pt idx="385">
                  <c:v>94.018799999999999</c:v>
                </c:pt>
                <c:pt idx="386">
                  <c:v>94.018799999999999</c:v>
                </c:pt>
                <c:pt idx="387">
                  <c:v>94.018799999999999</c:v>
                </c:pt>
                <c:pt idx="388">
                  <c:v>94.018799999999999</c:v>
                </c:pt>
                <c:pt idx="389">
                  <c:v>94.018799999999999</c:v>
                </c:pt>
                <c:pt idx="390">
                  <c:v>94.018799999999999</c:v>
                </c:pt>
                <c:pt idx="391">
                  <c:v>94.018799999999999</c:v>
                </c:pt>
                <c:pt idx="392">
                  <c:v>94.018799999999999</c:v>
                </c:pt>
                <c:pt idx="393">
                  <c:v>94.018799999999999</c:v>
                </c:pt>
                <c:pt idx="394">
                  <c:v>94.018799999999999</c:v>
                </c:pt>
                <c:pt idx="395">
                  <c:v>94.018799999999999</c:v>
                </c:pt>
                <c:pt idx="396">
                  <c:v>94.018799999999999</c:v>
                </c:pt>
                <c:pt idx="397">
                  <c:v>94.018799999999999</c:v>
                </c:pt>
                <c:pt idx="398">
                  <c:v>94.018799999999999</c:v>
                </c:pt>
                <c:pt idx="399">
                  <c:v>94.018799999999999</c:v>
                </c:pt>
                <c:pt idx="400">
                  <c:v>94.018799999999999</c:v>
                </c:pt>
                <c:pt idx="401">
                  <c:v>94.018799999999999</c:v>
                </c:pt>
                <c:pt idx="402">
                  <c:v>94.018799999999999</c:v>
                </c:pt>
                <c:pt idx="403">
                  <c:v>94.018799999999999</c:v>
                </c:pt>
                <c:pt idx="404">
                  <c:v>94.018799999999999</c:v>
                </c:pt>
                <c:pt idx="405">
                  <c:v>94.018799999999999</c:v>
                </c:pt>
                <c:pt idx="406">
                  <c:v>94.018799999999999</c:v>
                </c:pt>
                <c:pt idx="407">
                  <c:v>94.018799999999999</c:v>
                </c:pt>
                <c:pt idx="408">
                  <c:v>94.018799999999999</c:v>
                </c:pt>
                <c:pt idx="409">
                  <c:v>94.018799999999999</c:v>
                </c:pt>
                <c:pt idx="410">
                  <c:v>94.018799999999999</c:v>
                </c:pt>
                <c:pt idx="411">
                  <c:v>94.018799999999999</c:v>
                </c:pt>
                <c:pt idx="412">
                  <c:v>94.018799999999999</c:v>
                </c:pt>
                <c:pt idx="413">
                  <c:v>94.018799999999999</c:v>
                </c:pt>
                <c:pt idx="414">
                  <c:v>94.018799999999999</c:v>
                </c:pt>
                <c:pt idx="415">
                  <c:v>94.018799999999999</c:v>
                </c:pt>
                <c:pt idx="416">
                  <c:v>94.018799999999999</c:v>
                </c:pt>
                <c:pt idx="417">
                  <c:v>94.018799999999999</c:v>
                </c:pt>
                <c:pt idx="418">
                  <c:v>94.018799999999999</c:v>
                </c:pt>
                <c:pt idx="419">
                  <c:v>94.018799999999999</c:v>
                </c:pt>
                <c:pt idx="420">
                  <c:v>94.018799999999999</c:v>
                </c:pt>
                <c:pt idx="421">
                  <c:v>94.018799999999999</c:v>
                </c:pt>
                <c:pt idx="422">
                  <c:v>94.018799999999999</c:v>
                </c:pt>
                <c:pt idx="423">
                  <c:v>94.018799999999999</c:v>
                </c:pt>
                <c:pt idx="424">
                  <c:v>94.018799999999999</c:v>
                </c:pt>
                <c:pt idx="425">
                  <c:v>94.018799999999999</c:v>
                </c:pt>
                <c:pt idx="426">
                  <c:v>94.018799999999999</c:v>
                </c:pt>
                <c:pt idx="427">
                  <c:v>94.018799999999999</c:v>
                </c:pt>
                <c:pt idx="428">
                  <c:v>94.018799999999999</c:v>
                </c:pt>
                <c:pt idx="429">
                  <c:v>94.018799999999999</c:v>
                </c:pt>
                <c:pt idx="430">
                  <c:v>94.018799999999999</c:v>
                </c:pt>
                <c:pt idx="431">
                  <c:v>94.018799999999999</c:v>
                </c:pt>
                <c:pt idx="432">
                  <c:v>94.018799999999999</c:v>
                </c:pt>
                <c:pt idx="433">
                  <c:v>94.018799999999999</c:v>
                </c:pt>
                <c:pt idx="434">
                  <c:v>94.018799999999999</c:v>
                </c:pt>
                <c:pt idx="435">
                  <c:v>94.018799999999999</c:v>
                </c:pt>
                <c:pt idx="436">
                  <c:v>94.018799999999999</c:v>
                </c:pt>
                <c:pt idx="437">
                  <c:v>94.018799999999999</c:v>
                </c:pt>
                <c:pt idx="438">
                  <c:v>94.018799999999999</c:v>
                </c:pt>
                <c:pt idx="439">
                  <c:v>94.018799999999999</c:v>
                </c:pt>
                <c:pt idx="440">
                  <c:v>94.018799999999999</c:v>
                </c:pt>
                <c:pt idx="441">
                  <c:v>94.018799999999999</c:v>
                </c:pt>
                <c:pt idx="442">
                  <c:v>94.018799999999999</c:v>
                </c:pt>
                <c:pt idx="443">
                  <c:v>94.018799999999999</c:v>
                </c:pt>
                <c:pt idx="444">
                  <c:v>94.018799999999999</c:v>
                </c:pt>
                <c:pt idx="445">
                  <c:v>94.018799999999999</c:v>
                </c:pt>
                <c:pt idx="446">
                  <c:v>94.018799999999999</c:v>
                </c:pt>
                <c:pt idx="447">
                  <c:v>94.018799999999999</c:v>
                </c:pt>
                <c:pt idx="448">
                  <c:v>94.018799999999999</c:v>
                </c:pt>
                <c:pt idx="449">
                  <c:v>94.018799999999999</c:v>
                </c:pt>
                <c:pt idx="450">
                  <c:v>94.018799999999999</c:v>
                </c:pt>
                <c:pt idx="451">
                  <c:v>94.018799999999999</c:v>
                </c:pt>
                <c:pt idx="452">
                  <c:v>94.018799999999999</c:v>
                </c:pt>
                <c:pt idx="453">
                  <c:v>94.018799999999999</c:v>
                </c:pt>
                <c:pt idx="454">
                  <c:v>94.018799999999999</c:v>
                </c:pt>
                <c:pt idx="455">
                  <c:v>94.018799999999999</c:v>
                </c:pt>
                <c:pt idx="456">
                  <c:v>94.018799999999999</c:v>
                </c:pt>
                <c:pt idx="457">
                  <c:v>94.018799999999999</c:v>
                </c:pt>
                <c:pt idx="458">
                  <c:v>94.018799999999999</c:v>
                </c:pt>
                <c:pt idx="459">
                  <c:v>94.018799999999999</c:v>
                </c:pt>
                <c:pt idx="460">
                  <c:v>94.018799999999999</c:v>
                </c:pt>
                <c:pt idx="461">
                  <c:v>94.018799999999999</c:v>
                </c:pt>
                <c:pt idx="462">
                  <c:v>94.018799999999999</c:v>
                </c:pt>
                <c:pt idx="463">
                  <c:v>94.018799999999999</c:v>
                </c:pt>
                <c:pt idx="464">
                  <c:v>94.018799999999999</c:v>
                </c:pt>
                <c:pt idx="465">
                  <c:v>94.018799999999999</c:v>
                </c:pt>
                <c:pt idx="466">
                  <c:v>94.018799999999999</c:v>
                </c:pt>
                <c:pt idx="467">
                  <c:v>94.018799999999999</c:v>
                </c:pt>
                <c:pt idx="468">
                  <c:v>94.018799999999999</c:v>
                </c:pt>
                <c:pt idx="469">
                  <c:v>94.018799999999999</c:v>
                </c:pt>
                <c:pt idx="470">
                  <c:v>94.018799999999999</c:v>
                </c:pt>
                <c:pt idx="471">
                  <c:v>94.018799999999999</c:v>
                </c:pt>
                <c:pt idx="472">
                  <c:v>94.018799999999999</c:v>
                </c:pt>
                <c:pt idx="473">
                  <c:v>94.018799999999999</c:v>
                </c:pt>
                <c:pt idx="474">
                  <c:v>94.018799999999999</c:v>
                </c:pt>
                <c:pt idx="475">
                  <c:v>94.018799999999999</c:v>
                </c:pt>
                <c:pt idx="476">
                  <c:v>94.018799999999999</c:v>
                </c:pt>
                <c:pt idx="477">
                  <c:v>94.018799999999999</c:v>
                </c:pt>
                <c:pt idx="478">
                  <c:v>94.018799999999999</c:v>
                </c:pt>
                <c:pt idx="479">
                  <c:v>94.018799999999999</c:v>
                </c:pt>
                <c:pt idx="480">
                  <c:v>94.018799999999999</c:v>
                </c:pt>
                <c:pt idx="481">
                  <c:v>94.018799999999999</c:v>
                </c:pt>
                <c:pt idx="482">
                  <c:v>94.018799999999999</c:v>
                </c:pt>
                <c:pt idx="483">
                  <c:v>94.018799999999999</c:v>
                </c:pt>
                <c:pt idx="484">
                  <c:v>94.018799999999999</c:v>
                </c:pt>
                <c:pt idx="485">
                  <c:v>94.018799999999999</c:v>
                </c:pt>
                <c:pt idx="486">
                  <c:v>94.018799999999999</c:v>
                </c:pt>
                <c:pt idx="487">
                  <c:v>94.018799999999999</c:v>
                </c:pt>
                <c:pt idx="488">
                  <c:v>94.018799999999999</c:v>
                </c:pt>
                <c:pt idx="489">
                  <c:v>94.018799999999999</c:v>
                </c:pt>
                <c:pt idx="490">
                  <c:v>94.018799999999999</c:v>
                </c:pt>
                <c:pt idx="491">
                  <c:v>94.018799999999999</c:v>
                </c:pt>
                <c:pt idx="492">
                  <c:v>94.018799999999999</c:v>
                </c:pt>
                <c:pt idx="493">
                  <c:v>94.018799999999999</c:v>
                </c:pt>
                <c:pt idx="494">
                  <c:v>94.018799999999999</c:v>
                </c:pt>
                <c:pt idx="495">
                  <c:v>94.018799999999999</c:v>
                </c:pt>
                <c:pt idx="496">
                  <c:v>94.018799999999999</c:v>
                </c:pt>
                <c:pt idx="497">
                  <c:v>94.018799999999999</c:v>
                </c:pt>
                <c:pt idx="498">
                  <c:v>94.018799999999999</c:v>
                </c:pt>
                <c:pt idx="499">
                  <c:v>94.018799999999999</c:v>
                </c:pt>
                <c:pt idx="500">
                  <c:v>94.018799999999999</c:v>
                </c:pt>
                <c:pt idx="501">
                  <c:v>94.018799999999999</c:v>
                </c:pt>
                <c:pt idx="502">
                  <c:v>94.018799999999999</c:v>
                </c:pt>
                <c:pt idx="503">
                  <c:v>94.018799999999999</c:v>
                </c:pt>
                <c:pt idx="504">
                  <c:v>94.018799999999999</c:v>
                </c:pt>
                <c:pt idx="505">
                  <c:v>94.018799999999999</c:v>
                </c:pt>
                <c:pt idx="506">
                  <c:v>94.018799999999999</c:v>
                </c:pt>
                <c:pt idx="507">
                  <c:v>94.018799999999999</c:v>
                </c:pt>
                <c:pt idx="508">
                  <c:v>94.018799999999999</c:v>
                </c:pt>
                <c:pt idx="509">
                  <c:v>94.018799999999999</c:v>
                </c:pt>
                <c:pt idx="510">
                  <c:v>94.018799999999999</c:v>
                </c:pt>
                <c:pt idx="511">
                  <c:v>94.018799999999999</c:v>
                </c:pt>
                <c:pt idx="512">
                  <c:v>94.018799999999999</c:v>
                </c:pt>
                <c:pt idx="513">
                  <c:v>94.018799999999999</c:v>
                </c:pt>
                <c:pt idx="514">
                  <c:v>94.018799999999999</c:v>
                </c:pt>
                <c:pt idx="515">
                  <c:v>94.018799999999999</c:v>
                </c:pt>
                <c:pt idx="516">
                  <c:v>94.018799999999999</c:v>
                </c:pt>
                <c:pt idx="517">
                  <c:v>94.018799999999999</c:v>
                </c:pt>
                <c:pt idx="518">
                  <c:v>94.018799999999999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base!$A$5:$A$523</c:f>
              <c:numCache>
                <c:formatCode>mmm\-yy</c:formatCode>
                <c:ptCount val="519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</c:numCache>
            </c:numRef>
          </c:cat>
          <c:val>
            <c:numRef>
              <c:f>base!$C$5:$C$523</c:f>
              <c:numCache>
                <c:formatCode>General</c:formatCode>
                <c:ptCount val="519"/>
                <c:pt idx="0">
                  <c:v>107.6163</c:v>
                </c:pt>
                <c:pt idx="1">
                  <c:v>103.0463</c:v>
                </c:pt>
                <c:pt idx="2">
                  <c:v>100</c:v>
                </c:pt>
                <c:pt idx="3">
                  <c:v>100.37609999999999</c:v>
                </c:pt>
                <c:pt idx="4">
                  <c:v>99.263400000000004</c:v>
                </c:pt>
                <c:pt idx="5">
                  <c:v>97.482900000000001</c:v>
                </c:pt>
                <c:pt idx="6">
                  <c:v>94.995199999999997</c:v>
                </c:pt>
                <c:pt idx="7">
                  <c:v>96.632499999999993</c:v>
                </c:pt>
                <c:pt idx="8">
                  <c:v>95.849199999999996</c:v>
                </c:pt>
                <c:pt idx="9">
                  <c:v>96.122299999999996</c:v>
                </c:pt>
                <c:pt idx="10">
                  <c:v>97.984099999999998</c:v>
                </c:pt>
                <c:pt idx="11">
                  <c:v>98.292400000000001</c:v>
                </c:pt>
                <c:pt idx="12">
                  <c:v>99.686999999999998</c:v>
                </c:pt>
                <c:pt idx="13">
                  <c:v>97.238699999999994</c:v>
                </c:pt>
                <c:pt idx="14">
                  <c:v>95.7774</c:v>
                </c:pt>
                <c:pt idx="15">
                  <c:v>94.153599999999997</c:v>
                </c:pt>
                <c:pt idx="16">
                  <c:v>93.658600000000007</c:v>
                </c:pt>
                <c:pt idx="17">
                  <c:v>94.422700000000006</c:v>
                </c:pt>
                <c:pt idx="18">
                  <c:v>94.561899999999994</c:v>
                </c:pt>
                <c:pt idx="19">
                  <c:v>95.938400000000001</c:v>
                </c:pt>
                <c:pt idx="20">
                  <c:v>96.491900000000001</c:v>
                </c:pt>
                <c:pt idx="21">
                  <c:v>95.845699999999994</c:v>
                </c:pt>
                <c:pt idx="22">
                  <c:v>95.147199999999998</c:v>
                </c:pt>
                <c:pt idx="23">
                  <c:v>94.6965</c:v>
                </c:pt>
                <c:pt idx="24">
                  <c:v>93.975200000000001</c:v>
                </c:pt>
                <c:pt idx="25">
                  <c:v>92.8476</c:v>
                </c:pt>
                <c:pt idx="26">
                  <c:v>92.289199999999994</c:v>
                </c:pt>
                <c:pt idx="27">
                  <c:v>92.8</c:v>
                </c:pt>
                <c:pt idx="28">
                  <c:v>92.393500000000003</c:v>
                </c:pt>
                <c:pt idx="29">
                  <c:v>92.664500000000004</c:v>
                </c:pt>
                <c:pt idx="30">
                  <c:v>95.062200000000004</c:v>
                </c:pt>
                <c:pt idx="31">
                  <c:v>96.0261</c:v>
                </c:pt>
                <c:pt idx="32">
                  <c:v>96.5565</c:v>
                </c:pt>
                <c:pt idx="33">
                  <c:v>96.302000000000007</c:v>
                </c:pt>
                <c:pt idx="34">
                  <c:v>96.154700000000005</c:v>
                </c:pt>
                <c:pt idx="35">
                  <c:v>96.352099999999993</c:v>
                </c:pt>
                <c:pt idx="36">
                  <c:v>95.419700000000006</c:v>
                </c:pt>
                <c:pt idx="37">
                  <c:v>94.613299999999995</c:v>
                </c:pt>
                <c:pt idx="38">
                  <c:v>94.505399999999995</c:v>
                </c:pt>
                <c:pt idx="39">
                  <c:v>94.475499999999997</c:v>
                </c:pt>
                <c:pt idx="40">
                  <c:v>94.547300000000007</c:v>
                </c:pt>
                <c:pt idx="41">
                  <c:v>94.559399999999997</c:v>
                </c:pt>
                <c:pt idx="42">
                  <c:v>94.105199999999996</c:v>
                </c:pt>
                <c:pt idx="43">
                  <c:v>93.870800000000003</c:v>
                </c:pt>
                <c:pt idx="44">
                  <c:v>94.378</c:v>
                </c:pt>
                <c:pt idx="45">
                  <c:v>94.419200000000004</c:v>
                </c:pt>
                <c:pt idx="46">
                  <c:v>94.789699999999996</c:v>
                </c:pt>
                <c:pt idx="47">
                  <c:v>94.446299999999994</c:v>
                </c:pt>
                <c:pt idx="48">
                  <c:v>93.718800000000002</c:v>
                </c:pt>
                <c:pt idx="49">
                  <c:v>94.267499999999998</c:v>
                </c:pt>
                <c:pt idx="50">
                  <c:v>94.278000000000006</c:v>
                </c:pt>
                <c:pt idx="51">
                  <c:v>94.019900000000007</c:v>
                </c:pt>
                <c:pt idx="52">
                  <c:v>93.803399999999996</c:v>
                </c:pt>
                <c:pt idx="53">
                  <c:v>93.6601</c:v>
                </c:pt>
                <c:pt idx="54">
                  <c:v>92.742099999999994</c:v>
                </c:pt>
                <c:pt idx="55">
                  <c:v>92.867800000000003</c:v>
                </c:pt>
                <c:pt idx="56">
                  <c:v>92.708399999999997</c:v>
                </c:pt>
                <c:pt idx="57">
                  <c:v>91.721500000000006</c:v>
                </c:pt>
                <c:pt idx="58">
                  <c:v>91.109099999999998</c:v>
                </c:pt>
                <c:pt idx="59">
                  <c:v>89.705399999999997</c:v>
                </c:pt>
                <c:pt idx="60">
                  <c:v>89.068600000000004</c:v>
                </c:pt>
                <c:pt idx="61">
                  <c:v>88.978700000000003</c:v>
                </c:pt>
                <c:pt idx="62">
                  <c:v>88.555899999999994</c:v>
                </c:pt>
                <c:pt idx="63">
                  <c:v>88.638199999999998</c:v>
                </c:pt>
                <c:pt idx="64">
                  <c:v>89.624300000000005</c:v>
                </c:pt>
                <c:pt idx="65">
                  <c:v>88.790300000000002</c:v>
                </c:pt>
                <c:pt idx="66">
                  <c:v>86.908299999999997</c:v>
                </c:pt>
                <c:pt idx="67">
                  <c:v>85.163499999999999</c:v>
                </c:pt>
                <c:pt idx="68">
                  <c:v>85.618899999999996</c:v>
                </c:pt>
                <c:pt idx="69">
                  <c:v>84.132599999999996</c:v>
                </c:pt>
                <c:pt idx="70">
                  <c:v>85.924700000000001</c:v>
                </c:pt>
                <c:pt idx="71">
                  <c:v>86.229500000000002</c:v>
                </c:pt>
                <c:pt idx="72">
                  <c:v>86.239000000000004</c:v>
                </c:pt>
                <c:pt idx="73">
                  <c:v>87.081500000000005</c:v>
                </c:pt>
                <c:pt idx="74">
                  <c:v>87.279600000000002</c:v>
                </c:pt>
                <c:pt idx="75">
                  <c:v>88.227800000000002</c:v>
                </c:pt>
                <c:pt idx="76">
                  <c:v>89.269900000000007</c:v>
                </c:pt>
                <c:pt idx="77">
                  <c:v>89.456599999999995</c:v>
                </c:pt>
                <c:pt idx="78">
                  <c:v>87.811099999999996</c:v>
                </c:pt>
                <c:pt idx="79">
                  <c:v>88.261399999999995</c:v>
                </c:pt>
                <c:pt idx="80">
                  <c:v>88.290999999999997</c:v>
                </c:pt>
                <c:pt idx="81">
                  <c:v>89.181100000000001</c:v>
                </c:pt>
                <c:pt idx="82">
                  <c:v>90.290099999999995</c:v>
                </c:pt>
                <c:pt idx="83">
                  <c:v>89.588399999999993</c:v>
                </c:pt>
                <c:pt idx="84">
                  <c:v>88.874300000000005</c:v>
                </c:pt>
                <c:pt idx="85">
                  <c:v>89.673599999999993</c:v>
                </c:pt>
                <c:pt idx="86">
                  <c:v>92.482799999999997</c:v>
                </c:pt>
                <c:pt idx="87">
                  <c:v>93.206100000000006</c:v>
                </c:pt>
                <c:pt idx="88">
                  <c:v>90.264099999999999</c:v>
                </c:pt>
                <c:pt idx="89">
                  <c:v>88.923100000000005</c:v>
                </c:pt>
                <c:pt idx="90">
                  <c:v>88.042199999999994</c:v>
                </c:pt>
                <c:pt idx="91">
                  <c:v>88.757599999999996</c:v>
                </c:pt>
                <c:pt idx="92">
                  <c:v>88.135900000000007</c:v>
                </c:pt>
                <c:pt idx="93">
                  <c:v>88.308499999999995</c:v>
                </c:pt>
                <c:pt idx="94">
                  <c:v>89.752799999999993</c:v>
                </c:pt>
                <c:pt idx="95">
                  <c:v>90.621200000000002</c:v>
                </c:pt>
                <c:pt idx="96">
                  <c:v>89.747</c:v>
                </c:pt>
                <c:pt idx="97">
                  <c:v>92.139600000000002</c:v>
                </c:pt>
                <c:pt idx="98">
                  <c:v>92.301599999999993</c:v>
                </c:pt>
                <c:pt idx="99">
                  <c:v>93.886200000000002</c:v>
                </c:pt>
                <c:pt idx="100">
                  <c:v>96.383399999999995</c:v>
                </c:pt>
                <c:pt idx="101">
                  <c:v>98.346999999999994</c:v>
                </c:pt>
                <c:pt idx="102">
                  <c:v>100.4525</c:v>
                </c:pt>
                <c:pt idx="103">
                  <c:v>101.94199999999999</c:v>
                </c:pt>
                <c:pt idx="104">
                  <c:v>99.946600000000004</c:v>
                </c:pt>
                <c:pt idx="105">
                  <c:v>99.180999999999997</c:v>
                </c:pt>
                <c:pt idx="106">
                  <c:v>97.4602</c:v>
                </c:pt>
                <c:pt idx="107">
                  <c:v>97.197199999999995</c:v>
                </c:pt>
                <c:pt idx="108">
                  <c:v>98.190799999999996</c:v>
                </c:pt>
                <c:pt idx="109">
                  <c:v>100.9646</c:v>
                </c:pt>
                <c:pt idx="110">
                  <c:v>103.2159</c:v>
                </c:pt>
                <c:pt idx="111">
                  <c:v>103.7003</c:v>
                </c:pt>
                <c:pt idx="112">
                  <c:v>102.52160000000001</c:v>
                </c:pt>
                <c:pt idx="113">
                  <c:v>106.9162</c:v>
                </c:pt>
                <c:pt idx="114">
                  <c:v>108.4782</c:v>
                </c:pt>
                <c:pt idx="115">
                  <c:v>110.309</c:v>
                </c:pt>
                <c:pt idx="116">
                  <c:v>110.83929999999999</c:v>
                </c:pt>
                <c:pt idx="117">
                  <c:v>110.9736</c:v>
                </c:pt>
                <c:pt idx="118">
                  <c:v>110.0411</c:v>
                </c:pt>
                <c:pt idx="119">
                  <c:v>107.04730000000001</c:v>
                </c:pt>
                <c:pt idx="120">
                  <c:v>106.25539999999999</c:v>
                </c:pt>
                <c:pt idx="121">
                  <c:v>107.1576</c:v>
                </c:pt>
                <c:pt idx="122">
                  <c:v>107.7236</c:v>
                </c:pt>
                <c:pt idx="123">
                  <c:v>109.06619999999999</c:v>
                </c:pt>
                <c:pt idx="124">
                  <c:v>109.2919</c:v>
                </c:pt>
                <c:pt idx="125">
                  <c:v>110.77500000000001</c:v>
                </c:pt>
                <c:pt idx="126">
                  <c:v>111.4945</c:v>
                </c:pt>
                <c:pt idx="127">
                  <c:v>113.0205</c:v>
                </c:pt>
                <c:pt idx="128">
                  <c:v>113.23739999999999</c:v>
                </c:pt>
                <c:pt idx="129">
                  <c:v>112.01309999999999</c:v>
                </c:pt>
                <c:pt idx="130">
                  <c:v>112.923</c:v>
                </c:pt>
                <c:pt idx="131">
                  <c:v>113.8445</c:v>
                </c:pt>
                <c:pt idx="132">
                  <c:v>114.60550000000001</c:v>
                </c:pt>
                <c:pt idx="133">
                  <c:v>113.5316</c:v>
                </c:pt>
                <c:pt idx="134">
                  <c:v>112.44840000000001</c:v>
                </c:pt>
                <c:pt idx="135">
                  <c:v>113.3805</c:v>
                </c:pt>
                <c:pt idx="136">
                  <c:v>115.3995</c:v>
                </c:pt>
                <c:pt idx="137">
                  <c:v>116.20010000000001</c:v>
                </c:pt>
                <c:pt idx="138">
                  <c:v>119.25060000000001</c:v>
                </c:pt>
                <c:pt idx="139">
                  <c:v>119.5493</c:v>
                </c:pt>
                <c:pt idx="140">
                  <c:v>122.18770000000001</c:v>
                </c:pt>
                <c:pt idx="141">
                  <c:v>123.26390000000001</c:v>
                </c:pt>
                <c:pt idx="142">
                  <c:v>121.71810000000001</c:v>
                </c:pt>
                <c:pt idx="143">
                  <c:v>123.4008</c:v>
                </c:pt>
                <c:pt idx="144">
                  <c:v>124.7606</c:v>
                </c:pt>
                <c:pt idx="145">
                  <c:v>128.0333</c:v>
                </c:pt>
                <c:pt idx="146">
                  <c:v>128.43700000000001</c:v>
                </c:pt>
                <c:pt idx="147">
                  <c:v>125.0959</c:v>
                </c:pt>
                <c:pt idx="148">
                  <c:v>125.8475</c:v>
                </c:pt>
                <c:pt idx="149">
                  <c:v>124.9419</c:v>
                </c:pt>
                <c:pt idx="150">
                  <c:v>121.8663</c:v>
                </c:pt>
                <c:pt idx="151">
                  <c:v>121.36499999999999</c:v>
                </c:pt>
                <c:pt idx="152">
                  <c:v>122.3699</c:v>
                </c:pt>
                <c:pt idx="153">
                  <c:v>117.81310000000001</c:v>
                </c:pt>
                <c:pt idx="154">
                  <c:v>116.4606</c:v>
                </c:pt>
                <c:pt idx="155">
                  <c:v>115.7897</c:v>
                </c:pt>
                <c:pt idx="156">
                  <c:v>114.81610000000001</c:v>
                </c:pt>
                <c:pt idx="157">
                  <c:v>111.4143</c:v>
                </c:pt>
                <c:pt idx="158">
                  <c:v>109.3646</c:v>
                </c:pt>
                <c:pt idx="159">
                  <c:v>108.38209999999999</c:v>
                </c:pt>
                <c:pt idx="160">
                  <c:v>106.6678</c:v>
                </c:pt>
                <c:pt idx="161">
                  <c:v>107.6583</c:v>
                </c:pt>
                <c:pt idx="162">
                  <c:v>105.78270000000001</c:v>
                </c:pt>
                <c:pt idx="163">
                  <c:v>104.45359999999999</c:v>
                </c:pt>
                <c:pt idx="164">
                  <c:v>104.6759</c:v>
                </c:pt>
                <c:pt idx="165">
                  <c:v>104.7689</c:v>
                </c:pt>
                <c:pt idx="166">
                  <c:v>105.711</c:v>
                </c:pt>
                <c:pt idx="167">
                  <c:v>105.0487</c:v>
                </c:pt>
                <c:pt idx="168">
                  <c:v>102.187</c:v>
                </c:pt>
                <c:pt idx="169">
                  <c:v>101.25700000000001</c:v>
                </c:pt>
                <c:pt idx="170">
                  <c:v>100.7107</c:v>
                </c:pt>
                <c:pt idx="171">
                  <c:v>98.666300000000007</c:v>
                </c:pt>
                <c:pt idx="172">
                  <c:v>98.065299999999993</c:v>
                </c:pt>
                <c:pt idx="173">
                  <c:v>99.141000000000005</c:v>
                </c:pt>
                <c:pt idx="174">
                  <c:v>100.2709</c:v>
                </c:pt>
                <c:pt idx="175">
                  <c:v>99.863100000000003</c:v>
                </c:pt>
                <c:pt idx="176">
                  <c:v>98.434700000000007</c:v>
                </c:pt>
                <c:pt idx="177">
                  <c:v>98.109800000000007</c:v>
                </c:pt>
                <c:pt idx="178">
                  <c:v>94.806399999999996</c:v>
                </c:pt>
                <c:pt idx="179">
                  <c:v>92.369900000000001</c:v>
                </c:pt>
                <c:pt idx="180">
                  <c:v>92.135000000000005</c:v>
                </c:pt>
                <c:pt idx="181">
                  <c:v>92.515100000000004</c:v>
                </c:pt>
                <c:pt idx="182">
                  <c:v>91.250699999999995</c:v>
                </c:pt>
                <c:pt idx="183">
                  <c:v>90.492699999999999</c:v>
                </c:pt>
                <c:pt idx="184">
                  <c:v>90.703299999999999</c:v>
                </c:pt>
                <c:pt idx="185">
                  <c:v>91.803299999999993</c:v>
                </c:pt>
                <c:pt idx="186">
                  <c:v>93.784199999999998</c:v>
                </c:pt>
                <c:pt idx="187">
                  <c:v>94.585899999999995</c:v>
                </c:pt>
                <c:pt idx="188">
                  <c:v>94.730800000000002</c:v>
                </c:pt>
                <c:pt idx="189">
                  <c:v>92.647499999999994</c:v>
                </c:pt>
                <c:pt idx="190">
                  <c:v>90.376000000000005</c:v>
                </c:pt>
                <c:pt idx="191">
                  <c:v>89.846599999999995</c:v>
                </c:pt>
                <c:pt idx="192">
                  <c:v>91.272300000000001</c:v>
                </c:pt>
                <c:pt idx="193">
                  <c:v>91.424499999999995</c:v>
                </c:pt>
                <c:pt idx="194">
                  <c:v>92.730599999999995</c:v>
                </c:pt>
                <c:pt idx="195">
                  <c:v>93.090800000000002</c:v>
                </c:pt>
                <c:pt idx="196">
                  <c:v>94.794399999999996</c:v>
                </c:pt>
                <c:pt idx="197">
                  <c:v>96.225200000000001</c:v>
                </c:pt>
                <c:pt idx="198">
                  <c:v>94.531000000000006</c:v>
                </c:pt>
                <c:pt idx="199">
                  <c:v>94.746200000000002</c:v>
                </c:pt>
                <c:pt idx="200">
                  <c:v>95.408299999999997</c:v>
                </c:pt>
                <c:pt idx="201">
                  <c:v>94.064599999999999</c:v>
                </c:pt>
                <c:pt idx="202">
                  <c:v>94.082899999999995</c:v>
                </c:pt>
                <c:pt idx="203">
                  <c:v>93.174599999999998</c:v>
                </c:pt>
                <c:pt idx="204">
                  <c:v>92.847399999999993</c:v>
                </c:pt>
                <c:pt idx="205">
                  <c:v>92.966700000000003</c:v>
                </c:pt>
                <c:pt idx="206">
                  <c:v>94.101799999999997</c:v>
                </c:pt>
                <c:pt idx="207">
                  <c:v>94.006799999999998</c:v>
                </c:pt>
                <c:pt idx="208">
                  <c:v>93.009900000000002</c:v>
                </c:pt>
                <c:pt idx="209">
                  <c:v>93.307299999999998</c:v>
                </c:pt>
                <c:pt idx="210">
                  <c:v>91.656700000000001</c:v>
                </c:pt>
                <c:pt idx="211">
                  <c:v>90.2483</c:v>
                </c:pt>
                <c:pt idx="212">
                  <c:v>89.349000000000004</c:v>
                </c:pt>
                <c:pt idx="213">
                  <c:v>87.5899</c:v>
                </c:pt>
                <c:pt idx="214">
                  <c:v>87.357699999999994</c:v>
                </c:pt>
                <c:pt idx="215">
                  <c:v>88.231899999999996</c:v>
                </c:pt>
                <c:pt idx="216">
                  <c:v>87.979200000000006</c:v>
                </c:pt>
                <c:pt idx="217">
                  <c:v>86.880700000000004</c:v>
                </c:pt>
                <c:pt idx="218">
                  <c:v>89.778099999999995</c:v>
                </c:pt>
                <c:pt idx="219">
                  <c:v>90.746300000000005</c:v>
                </c:pt>
                <c:pt idx="220">
                  <c:v>91.074200000000005</c:v>
                </c:pt>
                <c:pt idx="221">
                  <c:v>92.212000000000003</c:v>
                </c:pt>
                <c:pt idx="222">
                  <c:v>91.9833</c:v>
                </c:pt>
                <c:pt idx="223">
                  <c:v>91.004800000000003</c:v>
                </c:pt>
                <c:pt idx="224">
                  <c:v>90.000399999999999</c:v>
                </c:pt>
                <c:pt idx="225">
                  <c:v>89.316400000000002</c:v>
                </c:pt>
                <c:pt idx="226">
                  <c:v>87.996200000000002</c:v>
                </c:pt>
                <c:pt idx="227">
                  <c:v>87.175799999999995</c:v>
                </c:pt>
                <c:pt idx="228">
                  <c:v>86.919799999999995</c:v>
                </c:pt>
                <c:pt idx="229">
                  <c:v>87.994</c:v>
                </c:pt>
                <c:pt idx="230">
                  <c:v>89.706500000000005</c:v>
                </c:pt>
                <c:pt idx="231">
                  <c:v>89.179000000000002</c:v>
                </c:pt>
                <c:pt idx="232">
                  <c:v>88.298100000000005</c:v>
                </c:pt>
                <c:pt idx="233">
                  <c:v>87.141000000000005</c:v>
                </c:pt>
                <c:pt idx="234">
                  <c:v>85.901600000000002</c:v>
                </c:pt>
                <c:pt idx="235">
                  <c:v>85.407899999999998</c:v>
                </c:pt>
                <c:pt idx="236">
                  <c:v>85.655900000000003</c:v>
                </c:pt>
                <c:pt idx="237">
                  <c:v>87.319900000000004</c:v>
                </c:pt>
                <c:pt idx="238">
                  <c:v>89.916499999999999</c:v>
                </c:pt>
                <c:pt idx="239">
                  <c:v>89.982699999999994</c:v>
                </c:pt>
                <c:pt idx="240">
                  <c:v>90.628100000000003</c:v>
                </c:pt>
                <c:pt idx="241">
                  <c:v>90.712199999999996</c:v>
                </c:pt>
                <c:pt idx="242">
                  <c:v>90.070499999999996</c:v>
                </c:pt>
                <c:pt idx="243">
                  <c:v>88.280299999999997</c:v>
                </c:pt>
                <c:pt idx="244">
                  <c:v>88.149500000000003</c:v>
                </c:pt>
                <c:pt idx="245">
                  <c:v>88.393600000000006</c:v>
                </c:pt>
                <c:pt idx="246">
                  <c:v>89.069100000000006</c:v>
                </c:pt>
                <c:pt idx="247">
                  <c:v>88.662300000000002</c:v>
                </c:pt>
                <c:pt idx="248">
                  <c:v>88.095600000000005</c:v>
                </c:pt>
                <c:pt idx="249">
                  <c:v>88.766599999999997</c:v>
                </c:pt>
                <c:pt idx="250">
                  <c:v>89.398300000000006</c:v>
                </c:pt>
                <c:pt idx="251">
                  <c:v>89.313599999999994</c:v>
                </c:pt>
                <c:pt idx="252">
                  <c:v>91.364800000000002</c:v>
                </c:pt>
                <c:pt idx="253">
                  <c:v>90.817400000000006</c:v>
                </c:pt>
                <c:pt idx="254">
                  <c:v>90.818100000000001</c:v>
                </c:pt>
                <c:pt idx="255">
                  <c:v>90.681200000000004</c:v>
                </c:pt>
                <c:pt idx="256">
                  <c:v>89.918499999999995</c:v>
                </c:pt>
                <c:pt idx="257">
                  <c:v>89.606499999999997</c:v>
                </c:pt>
                <c:pt idx="258">
                  <c:v>88.290800000000004</c:v>
                </c:pt>
                <c:pt idx="259">
                  <c:v>88.031999999999996</c:v>
                </c:pt>
                <c:pt idx="260">
                  <c:v>87.024500000000003</c:v>
                </c:pt>
                <c:pt idx="261">
                  <c:v>86.3095</c:v>
                </c:pt>
                <c:pt idx="262">
                  <c:v>86.492999999999995</c:v>
                </c:pt>
                <c:pt idx="263">
                  <c:v>88.124899999999997</c:v>
                </c:pt>
                <c:pt idx="264">
                  <c:v>89.582499999999996</c:v>
                </c:pt>
                <c:pt idx="265">
                  <c:v>88.907700000000006</c:v>
                </c:pt>
                <c:pt idx="266">
                  <c:v>87.782399999999996</c:v>
                </c:pt>
                <c:pt idx="267">
                  <c:v>84.756399999999999</c:v>
                </c:pt>
                <c:pt idx="268">
                  <c:v>84.299800000000005</c:v>
                </c:pt>
                <c:pt idx="269">
                  <c:v>84.234399999999994</c:v>
                </c:pt>
                <c:pt idx="270">
                  <c:v>84.048900000000003</c:v>
                </c:pt>
                <c:pt idx="271">
                  <c:v>85.928100000000001</c:v>
                </c:pt>
                <c:pt idx="272">
                  <c:v>86.802300000000002</c:v>
                </c:pt>
                <c:pt idx="273">
                  <c:v>86.683899999999994</c:v>
                </c:pt>
                <c:pt idx="274">
                  <c:v>87.443100000000001</c:v>
                </c:pt>
                <c:pt idx="275">
                  <c:v>87.672700000000006</c:v>
                </c:pt>
                <c:pt idx="276">
                  <c:v>88.278400000000005</c:v>
                </c:pt>
                <c:pt idx="277">
                  <c:v>88.186499999999995</c:v>
                </c:pt>
                <c:pt idx="278">
                  <c:v>88.250900000000001</c:v>
                </c:pt>
                <c:pt idx="279">
                  <c:v>88.270099999999999</c:v>
                </c:pt>
                <c:pt idx="280">
                  <c:v>88.509100000000004</c:v>
                </c:pt>
                <c:pt idx="281">
                  <c:v>88.786699999999996</c:v>
                </c:pt>
                <c:pt idx="282">
                  <c:v>88.698899999999995</c:v>
                </c:pt>
                <c:pt idx="283">
                  <c:v>88.099400000000003</c:v>
                </c:pt>
                <c:pt idx="284">
                  <c:v>88.5077</c:v>
                </c:pt>
                <c:pt idx="285">
                  <c:v>88.9773</c:v>
                </c:pt>
                <c:pt idx="286">
                  <c:v>88.536799999999999</c:v>
                </c:pt>
                <c:pt idx="287">
                  <c:v>89.085499999999996</c:v>
                </c:pt>
                <c:pt idx="288">
                  <c:v>89.846000000000004</c:v>
                </c:pt>
                <c:pt idx="289">
                  <c:v>91.3934</c:v>
                </c:pt>
                <c:pt idx="290">
                  <c:v>92.309200000000004</c:v>
                </c:pt>
                <c:pt idx="291">
                  <c:v>92.665400000000005</c:v>
                </c:pt>
                <c:pt idx="292">
                  <c:v>91.575299999999999</c:v>
                </c:pt>
                <c:pt idx="293">
                  <c:v>91.135400000000004</c:v>
                </c:pt>
                <c:pt idx="294">
                  <c:v>92.160399999999996</c:v>
                </c:pt>
                <c:pt idx="295">
                  <c:v>93.711299999999994</c:v>
                </c:pt>
                <c:pt idx="296">
                  <c:v>93.953199999999995</c:v>
                </c:pt>
                <c:pt idx="297">
                  <c:v>94.614099999999993</c:v>
                </c:pt>
                <c:pt idx="298">
                  <c:v>95.997200000000007</c:v>
                </c:pt>
                <c:pt idx="299">
                  <c:v>99.362399999999994</c:v>
                </c:pt>
                <c:pt idx="300">
                  <c:v>102.1075</c:v>
                </c:pt>
                <c:pt idx="301">
                  <c:v>100.3897</c:v>
                </c:pt>
                <c:pt idx="302">
                  <c:v>100.0598</c:v>
                </c:pt>
                <c:pt idx="303">
                  <c:v>99.784499999999994</c:v>
                </c:pt>
                <c:pt idx="304">
                  <c:v>100.562</c:v>
                </c:pt>
                <c:pt idx="305">
                  <c:v>102.727</c:v>
                </c:pt>
                <c:pt idx="306">
                  <c:v>103.0308</c:v>
                </c:pt>
                <c:pt idx="307">
                  <c:v>104.6407</c:v>
                </c:pt>
                <c:pt idx="308">
                  <c:v>102.83710000000001</c:v>
                </c:pt>
                <c:pt idx="309">
                  <c:v>99.945999999999998</c:v>
                </c:pt>
                <c:pt idx="310">
                  <c:v>99.607600000000005</c:v>
                </c:pt>
                <c:pt idx="311">
                  <c:v>98.710599999999999</c:v>
                </c:pt>
                <c:pt idx="312">
                  <c:v>98.746700000000004</c:v>
                </c:pt>
                <c:pt idx="313">
                  <c:v>99.995800000000003</c:v>
                </c:pt>
                <c:pt idx="314">
                  <c:v>101.07859999999999</c:v>
                </c:pt>
                <c:pt idx="315">
                  <c:v>100.9581</c:v>
                </c:pt>
                <c:pt idx="316">
                  <c:v>100.717</c:v>
                </c:pt>
                <c:pt idx="317">
                  <c:v>101.1431</c:v>
                </c:pt>
                <c:pt idx="318">
                  <c:v>101.38030000000001</c:v>
                </c:pt>
                <c:pt idx="319">
                  <c:v>100.43819999999999</c:v>
                </c:pt>
                <c:pt idx="320">
                  <c:v>100.02079999999999</c:v>
                </c:pt>
                <c:pt idx="321">
                  <c:v>99.506900000000002</c:v>
                </c:pt>
                <c:pt idx="322">
                  <c:v>99.836699999999993</c:v>
                </c:pt>
                <c:pt idx="323">
                  <c:v>99.933199999999999</c:v>
                </c:pt>
                <c:pt idx="324">
                  <c:v>99.843500000000006</c:v>
                </c:pt>
                <c:pt idx="325">
                  <c:v>101.2466</c:v>
                </c:pt>
                <c:pt idx="326">
                  <c:v>101.7189</c:v>
                </c:pt>
                <c:pt idx="327">
                  <c:v>102.2546</c:v>
                </c:pt>
                <c:pt idx="328">
                  <c:v>104.5331</c:v>
                </c:pt>
                <c:pt idx="329">
                  <c:v>103.64490000000001</c:v>
                </c:pt>
                <c:pt idx="330">
                  <c:v>103.88209999999999</c:v>
                </c:pt>
                <c:pt idx="331">
                  <c:v>104.40309999999999</c:v>
                </c:pt>
                <c:pt idx="332">
                  <c:v>105.88249999999999</c:v>
                </c:pt>
                <c:pt idx="333">
                  <c:v>107.3481</c:v>
                </c:pt>
                <c:pt idx="334">
                  <c:v>107.997</c:v>
                </c:pt>
                <c:pt idx="335">
                  <c:v>107.12820000000001</c:v>
                </c:pt>
                <c:pt idx="336">
                  <c:v>107.4594</c:v>
                </c:pt>
                <c:pt idx="337">
                  <c:v>108.2992</c:v>
                </c:pt>
                <c:pt idx="338">
                  <c:v>109.88460000000001</c:v>
                </c:pt>
                <c:pt idx="339">
                  <c:v>110.4867</c:v>
                </c:pt>
                <c:pt idx="340">
                  <c:v>110.571</c:v>
                </c:pt>
                <c:pt idx="341">
                  <c:v>111.39100000000001</c:v>
                </c:pt>
                <c:pt idx="342">
                  <c:v>111.49979999999999</c:v>
                </c:pt>
                <c:pt idx="343">
                  <c:v>109.5574</c:v>
                </c:pt>
                <c:pt idx="344">
                  <c:v>110.15560000000001</c:v>
                </c:pt>
                <c:pt idx="345">
                  <c:v>110.5003</c:v>
                </c:pt>
                <c:pt idx="346">
                  <c:v>111.00749999999999</c:v>
                </c:pt>
                <c:pt idx="347">
                  <c:v>110.9303</c:v>
                </c:pt>
                <c:pt idx="348">
                  <c:v>112.1519</c:v>
                </c:pt>
                <c:pt idx="349">
                  <c:v>112.81570000000001</c:v>
                </c:pt>
                <c:pt idx="350">
                  <c:v>112.2308</c:v>
                </c:pt>
                <c:pt idx="351">
                  <c:v>112.0187</c:v>
                </c:pt>
                <c:pt idx="352">
                  <c:v>110.57850000000001</c:v>
                </c:pt>
                <c:pt idx="353">
                  <c:v>109.14230000000001</c:v>
                </c:pt>
                <c:pt idx="354">
                  <c:v>107.5423</c:v>
                </c:pt>
                <c:pt idx="355">
                  <c:v>108.8818</c:v>
                </c:pt>
                <c:pt idx="356">
                  <c:v>109.71429999999999</c:v>
                </c:pt>
                <c:pt idx="357">
                  <c:v>110.4798</c:v>
                </c:pt>
                <c:pt idx="358">
                  <c:v>109.26860000000001</c:v>
                </c:pt>
                <c:pt idx="359">
                  <c:v>108.6674</c:v>
                </c:pt>
                <c:pt idx="360">
                  <c:v>107.33929999999999</c:v>
                </c:pt>
                <c:pt idx="361">
                  <c:v>107.50109999999999</c:v>
                </c:pt>
                <c:pt idx="362">
                  <c:v>106.9924</c:v>
                </c:pt>
                <c:pt idx="363">
                  <c:v>105.79600000000001</c:v>
                </c:pt>
                <c:pt idx="364">
                  <c:v>102.286</c:v>
                </c:pt>
                <c:pt idx="365">
                  <c:v>101.7885</c:v>
                </c:pt>
                <c:pt idx="366">
                  <c:v>103.0231</c:v>
                </c:pt>
                <c:pt idx="367">
                  <c:v>104.4186</c:v>
                </c:pt>
                <c:pt idx="368">
                  <c:v>103.3348</c:v>
                </c:pt>
                <c:pt idx="369">
                  <c:v>100.9924</c:v>
                </c:pt>
                <c:pt idx="370">
                  <c:v>100.624</c:v>
                </c:pt>
                <c:pt idx="371">
                  <c:v>99.253600000000006</c:v>
                </c:pt>
                <c:pt idx="372">
                  <c:v>97.767899999999997</c:v>
                </c:pt>
                <c:pt idx="373">
                  <c:v>98.389700000000005</c:v>
                </c:pt>
                <c:pt idx="374">
                  <c:v>99.300700000000006</c:v>
                </c:pt>
                <c:pt idx="375">
                  <c:v>99.8827</c:v>
                </c:pt>
                <c:pt idx="376">
                  <c:v>101.6613</c:v>
                </c:pt>
                <c:pt idx="377">
                  <c:v>100.81610000000001</c:v>
                </c:pt>
                <c:pt idx="378">
                  <c:v>100.01819999999999</c:v>
                </c:pt>
                <c:pt idx="379">
                  <c:v>100.00660000000001</c:v>
                </c:pt>
                <c:pt idx="380">
                  <c:v>99.719200000000001</c:v>
                </c:pt>
                <c:pt idx="381">
                  <c:v>98.533100000000005</c:v>
                </c:pt>
                <c:pt idx="382">
                  <c:v>96.335599999999999</c:v>
                </c:pt>
                <c:pt idx="383">
                  <c:v>95.186400000000006</c:v>
                </c:pt>
                <c:pt idx="384">
                  <c:v>95.557599999999994</c:v>
                </c:pt>
                <c:pt idx="385">
                  <c:v>95.825699999999998</c:v>
                </c:pt>
                <c:pt idx="386">
                  <c:v>95.434799999999996</c:v>
                </c:pt>
                <c:pt idx="387">
                  <c:v>96.363600000000005</c:v>
                </c:pt>
                <c:pt idx="388">
                  <c:v>96.619100000000003</c:v>
                </c:pt>
                <c:pt idx="389">
                  <c:v>97.487700000000004</c:v>
                </c:pt>
                <c:pt idx="390">
                  <c:v>98.143000000000001</c:v>
                </c:pt>
                <c:pt idx="391">
                  <c:v>97.3172</c:v>
                </c:pt>
                <c:pt idx="392">
                  <c:v>98.198800000000006</c:v>
                </c:pt>
                <c:pt idx="393">
                  <c:v>99.075500000000005</c:v>
                </c:pt>
                <c:pt idx="394">
                  <c:v>99.215299999999999</c:v>
                </c:pt>
                <c:pt idx="395">
                  <c:v>98.410300000000007</c:v>
                </c:pt>
                <c:pt idx="396">
                  <c:v>97.264700000000005</c:v>
                </c:pt>
                <c:pt idx="397">
                  <c:v>97.468500000000006</c:v>
                </c:pt>
                <c:pt idx="398">
                  <c:v>97.653800000000004</c:v>
                </c:pt>
                <c:pt idx="399">
                  <c:v>97.1601</c:v>
                </c:pt>
                <c:pt idx="400">
                  <c:v>95.238900000000001</c:v>
                </c:pt>
                <c:pt idx="401">
                  <c:v>96.483500000000006</c:v>
                </c:pt>
                <c:pt idx="402">
                  <c:v>96.643199999999993</c:v>
                </c:pt>
                <c:pt idx="403">
                  <c:v>96.208600000000004</c:v>
                </c:pt>
                <c:pt idx="404">
                  <c:v>95.881399999999999</c:v>
                </c:pt>
                <c:pt idx="405">
                  <c:v>95.602800000000002</c:v>
                </c:pt>
                <c:pt idx="406">
                  <c:v>94.625100000000003</c:v>
                </c:pt>
                <c:pt idx="407">
                  <c:v>94.018799999999999</c:v>
                </c:pt>
                <c:pt idx="408">
                  <c:v>94.946600000000004</c:v>
                </c:pt>
                <c:pt idx="409">
                  <c:v>94.793999999999997</c:v>
                </c:pt>
                <c:pt idx="410">
                  <c:v>94.539199999999994</c:v>
                </c:pt>
                <c:pt idx="411">
                  <c:v>93.417599999999993</c:v>
                </c:pt>
                <c:pt idx="412">
                  <c:v>92.761600000000001</c:v>
                </c:pt>
                <c:pt idx="413">
                  <c:v>92.503299999999996</c:v>
                </c:pt>
                <c:pt idx="414">
                  <c:v>91.140299999999996</c:v>
                </c:pt>
                <c:pt idx="415">
                  <c:v>91.361099999999993</c:v>
                </c:pt>
                <c:pt idx="416">
                  <c:v>90.281999999999996</c:v>
                </c:pt>
                <c:pt idx="417">
                  <c:v>88.334800000000001</c:v>
                </c:pt>
                <c:pt idx="418">
                  <c:v>87.289500000000004</c:v>
                </c:pt>
                <c:pt idx="419">
                  <c:v>87.926500000000004</c:v>
                </c:pt>
                <c:pt idx="420">
                  <c:v>87.267300000000006</c:v>
                </c:pt>
                <c:pt idx="421">
                  <c:v>86.217299999999994</c:v>
                </c:pt>
                <c:pt idx="422">
                  <c:v>84.542900000000003</c:v>
                </c:pt>
                <c:pt idx="423">
                  <c:v>84.106899999999996</c:v>
                </c:pt>
                <c:pt idx="424">
                  <c:v>84.460300000000004</c:v>
                </c:pt>
                <c:pt idx="425">
                  <c:v>84.952699999999993</c:v>
                </c:pt>
                <c:pt idx="426">
                  <c:v>84.565399999999997</c:v>
                </c:pt>
                <c:pt idx="427">
                  <c:v>86.645399999999995</c:v>
                </c:pt>
                <c:pt idx="428">
                  <c:v>88.763900000000007</c:v>
                </c:pt>
                <c:pt idx="429">
                  <c:v>93.833799999999997</c:v>
                </c:pt>
                <c:pt idx="430">
                  <c:v>94.668700000000001</c:v>
                </c:pt>
                <c:pt idx="431">
                  <c:v>93.170500000000004</c:v>
                </c:pt>
                <c:pt idx="432">
                  <c:v>93.968900000000005</c:v>
                </c:pt>
                <c:pt idx="433">
                  <c:v>96.599299999999999</c:v>
                </c:pt>
                <c:pt idx="434">
                  <c:v>96.801500000000004</c:v>
                </c:pt>
                <c:pt idx="435">
                  <c:v>94.411699999999996</c:v>
                </c:pt>
                <c:pt idx="436">
                  <c:v>91.673599999999993</c:v>
                </c:pt>
                <c:pt idx="437">
                  <c:v>91.051500000000004</c:v>
                </c:pt>
                <c:pt idx="438">
                  <c:v>90.6477</c:v>
                </c:pt>
                <c:pt idx="439">
                  <c:v>89.5989</c:v>
                </c:pt>
                <c:pt idx="440">
                  <c:v>88.959100000000007</c:v>
                </c:pt>
                <c:pt idx="441">
                  <c:v>87.797700000000006</c:v>
                </c:pt>
                <c:pt idx="442">
                  <c:v>87.351200000000006</c:v>
                </c:pt>
                <c:pt idx="443">
                  <c:v>87.587900000000005</c:v>
                </c:pt>
                <c:pt idx="444">
                  <c:v>87.596199999999996</c:v>
                </c:pt>
                <c:pt idx="445">
                  <c:v>88.578599999999994</c:v>
                </c:pt>
                <c:pt idx="446">
                  <c:v>87.692700000000002</c:v>
                </c:pt>
                <c:pt idx="447">
                  <c:v>87.089600000000004</c:v>
                </c:pt>
                <c:pt idx="448">
                  <c:v>89.287800000000004</c:v>
                </c:pt>
                <c:pt idx="449">
                  <c:v>89.635000000000005</c:v>
                </c:pt>
                <c:pt idx="450">
                  <c:v>88.192800000000005</c:v>
                </c:pt>
                <c:pt idx="451">
                  <c:v>87.442499999999995</c:v>
                </c:pt>
                <c:pt idx="452">
                  <c:v>86.502099999999999</c:v>
                </c:pt>
                <c:pt idx="453">
                  <c:v>84.128799999999998</c:v>
                </c:pt>
                <c:pt idx="454">
                  <c:v>84.162899999999993</c:v>
                </c:pt>
                <c:pt idx="455">
                  <c:v>84.790999999999997</c:v>
                </c:pt>
                <c:pt idx="456">
                  <c:v>83.761600000000001</c:v>
                </c:pt>
                <c:pt idx="457">
                  <c:v>83.171400000000006</c:v>
                </c:pt>
                <c:pt idx="458">
                  <c:v>82.486800000000002</c:v>
                </c:pt>
                <c:pt idx="459">
                  <c:v>81.214399999999998</c:v>
                </c:pt>
                <c:pt idx="460">
                  <c:v>81.242500000000007</c:v>
                </c:pt>
                <c:pt idx="461">
                  <c:v>81.041300000000007</c:v>
                </c:pt>
                <c:pt idx="462">
                  <c:v>80.471199999999996</c:v>
                </c:pt>
                <c:pt idx="463">
                  <c:v>81.036199999999994</c:v>
                </c:pt>
                <c:pt idx="464">
                  <c:v>83.429299999999998</c:v>
                </c:pt>
                <c:pt idx="465">
                  <c:v>83.982399999999998</c:v>
                </c:pt>
                <c:pt idx="466">
                  <c:v>84.485100000000003</c:v>
                </c:pt>
                <c:pt idx="467">
                  <c:v>85.168599999999998</c:v>
                </c:pt>
                <c:pt idx="468">
                  <c:v>84.523899999999998</c:v>
                </c:pt>
                <c:pt idx="469">
                  <c:v>83.27</c:v>
                </c:pt>
                <c:pt idx="470">
                  <c:v>83.659099999999995</c:v>
                </c:pt>
                <c:pt idx="471">
                  <c:v>83.876900000000006</c:v>
                </c:pt>
                <c:pt idx="472">
                  <c:v>85.065200000000004</c:v>
                </c:pt>
                <c:pt idx="473">
                  <c:v>86.146900000000002</c:v>
                </c:pt>
                <c:pt idx="474">
                  <c:v>85.595500000000001</c:v>
                </c:pt>
                <c:pt idx="475">
                  <c:v>85.075299999999999</c:v>
                </c:pt>
                <c:pt idx="476">
                  <c:v>83.944900000000004</c:v>
                </c:pt>
                <c:pt idx="477">
                  <c:v>83.7483</c:v>
                </c:pt>
                <c:pt idx="478">
                  <c:v>84.030900000000003</c:v>
                </c:pt>
                <c:pt idx="479">
                  <c:v>83.3262</c:v>
                </c:pt>
                <c:pt idx="480">
                  <c:v>83.216499999999996</c:v>
                </c:pt>
                <c:pt idx="481">
                  <c:v>84.104500000000002</c:v>
                </c:pt>
                <c:pt idx="482">
                  <c:v>84.488</c:v>
                </c:pt>
                <c:pt idx="483">
                  <c:v>83.910799999999995</c:v>
                </c:pt>
                <c:pt idx="484">
                  <c:v>84.173599999999993</c:v>
                </c:pt>
                <c:pt idx="485">
                  <c:v>84.796599999999998</c:v>
                </c:pt>
                <c:pt idx="486">
                  <c:v>85.217600000000004</c:v>
                </c:pt>
                <c:pt idx="487">
                  <c:v>85.149100000000004</c:v>
                </c:pt>
                <c:pt idx="488">
                  <c:v>84.863399999999999</c:v>
                </c:pt>
                <c:pt idx="489">
                  <c:v>83.913700000000006</c:v>
                </c:pt>
                <c:pt idx="490">
                  <c:v>84.568299999999994</c:v>
                </c:pt>
                <c:pt idx="491">
                  <c:v>84.764700000000005</c:v>
                </c:pt>
                <c:pt idx="492">
                  <c:v>85.568100000000001</c:v>
                </c:pt>
                <c:pt idx="493">
                  <c:v>85.692400000000006</c:v>
                </c:pt>
                <c:pt idx="494">
                  <c:v>85.563100000000006</c:v>
                </c:pt>
                <c:pt idx="495">
                  <c:v>85.186300000000003</c:v>
                </c:pt>
                <c:pt idx="496">
                  <c:v>84.785499999999999</c:v>
                </c:pt>
                <c:pt idx="497">
                  <c:v>84.813699999999997</c:v>
                </c:pt>
                <c:pt idx="498">
                  <c:v>84.577399999999997</c:v>
                </c:pt>
                <c:pt idx="499">
                  <c:v>85.195700000000002</c:v>
                </c:pt>
                <c:pt idx="500">
                  <c:v>86.448999999999998</c:v>
                </c:pt>
                <c:pt idx="501">
                  <c:v>87.47</c:v>
                </c:pt>
                <c:pt idx="502">
                  <c:v>88.753799999999998</c:v>
                </c:pt>
                <c:pt idx="503">
                  <c:v>90.494200000000006</c:v>
                </c:pt>
                <c:pt idx="504">
                  <c:v>92.034000000000006</c:v>
                </c:pt>
                <c:pt idx="505">
                  <c:v>93.145099999999999</c:v>
                </c:pt>
                <c:pt idx="506">
                  <c:v>94.708500000000001</c:v>
                </c:pt>
                <c:pt idx="507">
                  <c:v>93.743399999999994</c:v>
                </c:pt>
                <c:pt idx="508">
                  <c:v>93.037199999999999</c:v>
                </c:pt>
                <c:pt idx="509">
                  <c:v>93.7697</c:v>
                </c:pt>
                <c:pt idx="510">
                  <c:v>95.343400000000003</c:v>
                </c:pt>
                <c:pt idx="511">
                  <c:v>97.020799999999994</c:v>
                </c:pt>
                <c:pt idx="512">
                  <c:v>97.683700000000002</c:v>
                </c:pt>
                <c:pt idx="513">
                  <c:v>96.780600000000007</c:v>
                </c:pt>
                <c:pt idx="514">
                  <c:v>98.221900000000005</c:v>
                </c:pt>
                <c:pt idx="515">
                  <c:v>98.988799999999998</c:v>
                </c:pt>
                <c:pt idx="516">
                  <c:v>101.23099999999999</c:v>
                </c:pt>
                <c:pt idx="517">
                  <c:v>99.783500000000004</c:v>
                </c:pt>
                <c:pt idx="518">
                  <c:v>97.8125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722480"/>
        <c:axId val="219723040"/>
      </c:lineChart>
      <c:dateAx>
        <c:axId val="219722480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9723040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219723040"/>
        <c:scaling>
          <c:orientation val="minMax"/>
          <c:max val="130"/>
          <c:min val="8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9722480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Empréstimos</a:t>
            </a:r>
            <a:r>
              <a:rPr lang="en-US" sz="1800" b="1" dirty="0"/>
              <a:t> do BNDES </a:t>
            </a:r>
            <a:endParaRPr lang="en-US" sz="1800" b="1" dirty="0" smtClean="0"/>
          </a:p>
          <a:p>
            <a:pPr>
              <a:defRPr sz="1800" b="1"/>
            </a:pPr>
            <a:r>
              <a:rPr lang="en-US" sz="1800" b="0" dirty="0" smtClean="0"/>
              <a:t>(% PIB)</a:t>
            </a:r>
            <a:endParaRPr lang="en-US" sz="1800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cat>
            <c:numRef>
              <c:f>'BNDES '!$A$78:$A$183</c:f>
              <c:numCache>
                <c:formatCode>mmm\-yy</c:formatCode>
                <c:ptCount val="106"/>
                <c:pt idx="0">
                  <c:v>39142</c:v>
                </c:pt>
                <c:pt idx="1">
                  <c:v>39173</c:v>
                </c:pt>
                <c:pt idx="2">
                  <c:v>39203</c:v>
                </c:pt>
                <c:pt idx="3">
                  <c:v>39234</c:v>
                </c:pt>
                <c:pt idx="4">
                  <c:v>39264</c:v>
                </c:pt>
                <c:pt idx="5">
                  <c:v>39295</c:v>
                </c:pt>
                <c:pt idx="6">
                  <c:v>39326</c:v>
                </c:pt>
                <c:pt idx="7">
                  <c:v>39356</c:v>
                </c:pt>
                <c:pt idx="8">
                  <c:v>39387</c:v>
                </c:pt>
                <c:pt idx="9">
                  <c:v>39417</c:v>
                </c:pt>
                <c:pt idx="10">
                  <c:v>39448</c:v>
                </c:pt>
                <c:pt idx="11">
                  <c:v>39479</c:v>
                </c:pt>
                <c:pt idx="12">
                  <c:v>39508</c:v>
                </c:pt>
                <c:pt idx="13">
                  <c:v>39539</c:v>
                </c:pt>
                <c:pt idx="14">
                  <c:v>39569</c:v>
                </c:pt>
                <c:pt idx="15">
                  <c:v>39600</c:v>
                </c:pt>
                <c:pt idx="16">
                  <c:v>39630</c:v>
                </c:pt>
                <c:pt idx="17">
                  <c:v>39661</c:v>
                </c:pt>
                <c:pt idx="18">
                  <c:v>39692</c:v>
                </c:pt>
                <c:pt idx="19">
                  <c:v>39722</c:v>
                </c:pt>
                <c:pt idx="20">
                  <c:v>39753</c:v>
                </c:pt>
                <c:pt idx="21">
                  <c:v>39783</c:v>
                </c:pt>
                <c:pt idx="22">
                  <c:v>39814</c:v>
                </c:pt>
                <c:pt idx="23">
                  <c:v>39845</c:v>
                </c:pt>
                <c:pt idx="24">
                  <c:v>39873</c:v>
                </c:pt>
                <c:pt idx="25">
                  <c:v>39904</c:v>
                </c:pt>
                <c:pt idx="26">
                  <c:v>39934</c:v>
                </c:pt>
                <c:pt idx="27">
                  <c:v>39965</c:v>
                </c:pt>
                <c:pt idx="28">
                  <c:v>39995</c:v>
                </c:pt>
                <c:pt idx="29">
                  <c:v>40026</c:v>
                </c:pt>
                <c:pt idx="30">
                  <c:v>40057</c:v>
                </c:pt>
                <c:pt idx="31">
                  <c:v>40087</c:v>
                </c:pt>
                <c:pt idx="32">
                  <c:v>40118</c:v>
                </c:pt>
                <c:pt idx="33">
                  <c:v>40148</c:v>
                </c:pt>
                <c:pt idx="34">
                  <c:v>40179</c:v>
                </c:pt>
                <c:pt idx="35">
                  <c:v>40210</c:v>
                </c:pt>
                <c:pt idx="36">
                  <c:v>40238</c:v>
                </c:pt>
                <c:pt idx="37">
                  <c:v>40269</c:v>
                </c:pt>
                <c:pt idx="38">
                  <c:v>40299</c:v>
                </c:pt>
                <c:pt idx="39">
                  <c:v>40330</c:v>
                </c:pt>
                <c:pt idx="40">
                  <c:v>40360</c:v>
                </c:pt>
                <c:pt idx="41">
                  <c:v>40391</c:v>
                </c:pt>
                <c:pt idx="42">
                  <c:v>40422</c:v>
                </c:pt>
                <c:pt idx="43">
                  <c:v>40452</c:v>
                </c:pt>
                <c:pt idx="44">
                  <c:v>40483</c:v>
                </c:pt>
                <c:pt idx="45">
                  <c:v>40513</c:v>
                </c:pt>
                <c:pt idx="46">
                  <c:v>40544</c:v>
                </c:pt>
                <c:pt idx="47">
                  <c:v>40575</c:v>
                </c:pt>
                <c:pt idx="48">
                  <c:v>40603</c:v>
                </c:pt>
                <c:pt idx="49">
                  <c:v>40634</c:v>
                </c:pt>
                <c:pt idx="50">
                  <c:v>40664</c:v>
                </c:pt>
                <c:pt idx="51">
                  <c:v>40695</c:v>
                </c:pt>
                <c:pt idx="52">
                  <c:v>40725</c:v>
                </c:pt>
                <c:pt idx="53">
                  <c:v>40756</c:v>
                </c:pt>
                <c:pt idx="54">
                  <c:v>40787</c:v>
                </c:pt>
                <c:pt idx="55">
                  <c:v>40817</c:v>
                </c:pt>
                <c:pt idx="56">
                  <c:v>40848</c:v>
                </c:pt>
                <c:pt idx="57">
                  <c:v>40878</c:v>
                </c:pt>
                <c:pt idx="58">
                  <c:v>40909</c:v>
                </c:pt>
                <c:pt idx="59">
                  <c:v>40940</c:v>
                </c:pt>
                <c:pt idx="60">
                  <c:v>40969</c:v>
                </c:pt>
                <c:pt idx="61">
                  <c:v>41000</c:v>
                </c:pt>
                <c:pt idx="62">
                  <c:v>41030</c:v>
                </c:pt>
                <c:pt idx="63">
                  <c:v>41061</c:v>
                </c:pt>
                <c:pt idx="64">
                  <c:v>41091</c:v>
                </c:pt>
                <c:pt idx="65">
                  <c:v>41122</c:v>
                </c:pt>
                <c:pt idx="66">
                  <c:v>41153</c:v>
                </c:pt>
                <c:pt idx="67">
                  <c:v>41183</c:v>
                </c:pt>
                <c:pt idx="68">
                  <c:v>41214</c:v>
                </c:pt>
                <c:pt idx="69">
                  <c:v>41244</c:v>
                </c:pt>
                <c:pt idx="70">
                  <c:v>41275</c:v>
                </c:pt>
                <c:pt idx="71">
                  <c:v>41306</c:v>
                </c:pt>
                <c:pt idx="72">
                  <c:v>41334</c:v>
                </c:pt>
                <c:pt idx="73">
                  <c:v>41365</c:v>
                </c:pt>
                <c:pt idx="74">
                  <c:v>41395</c:v>
                </c:pt>
                <c:pt idx="75">
                  <c:v>41426</c:v>
                </c:pt>
                <c:pt idx="76">
                  <c:v>41456</c:v>
                </c:pt>
                <c:pt idx="77">
                  <c:v>41487</c:v>
                </c:pt>
                <c:pt idx="78">
                  <c:v>41518</c:v>
                </c:pt>
                <c:pt idx="79">
                  <c:v>41548</c:v>
                </c:pt>
                <c:pt idx="80">
                  <c:v>41579</c:v>
                </c:pt>
                <c:pt idx="81">
                  <c:v>41609</c:v>
                </c:pt>
                <c:pt idx="82">
                  <c:v>41640</c:v>
                </c:pt>
                <c:pt idx="83">
                  <c:v>41671</c:v>
                </c:pt>
                <c:pt idx="84">
                  <c:v>41699</c:v>
                </c:pt>
                <c:pt idx="85">
                  <c:v>41730</c:v>
                </c:pt>
                <c:pt idx="86">
                  <c:v>41760</c:v>
                </c:pt>
                <c:pt idx="87">
                  <c:v>41791</c:v>
                </c:pt>
                <c:pt idx="88">
                  <c:v>41821</c:v>
                </c:pt>
                <c:pt idx="89">
                  <c:v>41852</c:v>
                </c:pt>
                <c:pt idx="90">
                  <c:v>41883</c:v>
                </c:pt>
                <c:pt idx="91">
                  <c:v>41913</c:v>
                </c:pt>
                <c:pt idx="92">
                  <c:v>41944</c:v>
                </c:pt>
                <c:pt idx="93">
                  <c:v>41974</c:v>
                </c:pt>
                <c:pt idx="94">
                  <c:v>42005</c:v>
                </c:pt>
                <c:pt idx="95">
                  <c:v>42036</c:v>
                </c:pt>
                <c:pt idx="96">
                  <c:v>42064</c:v>
                </c:pt>
                <c:pt idx="97">
                  <c:v>42095</c:v>
                </c:pt>
                <c:pt idx="98">
                  <c:v>42125</c:v>
                </c:pt>
                <c:pt idx="99">
                  <c:v>42156</c:v>
                </c:pt>
                <c:pt idx="100">
                  <c:v>42186</c:v>
                </c:pt>
                <c:pt idx="101">
                  <c:v>42217</c:v>
                </c:pt>
                <c:pt idx="102">
                  <c:v>42248</c:v>
                </c:pt>
                <c:pt idx="103">
                  <c:v>42278</c:v>
                </c:pt>
                <c:pt idx="104">
                  <c:v>42309</c:v>
                </c:pt>
                <c:pt idx="105">
                  <c:v>42339</c:v>
                </c:pt>
              </c:numCache>
            </c:numRef>
          </c:cat>
          <c:val>
            <c:numRef>
              <c:f>'BNDES '!$M$78:$M$183</c:f>
              <c:numCache>
                <c:formatCode>0.0%</c:formatCode>
                <c:ptCount val="106"/>
                <c:pt idx="0">
                  <c:v>5.503788446918205E-2</c:v>
                </c:pt>
                <c:pt idx="1">
                  <c:v>5.4672159472396675E-2</c:v>
                </c:pt>
                <c:pt idx="2">
                  <c:v>5.3582276418094002E-2</c:v>
                </c:pt>
                <c:pt idx="3">
                  <c:v>5.3602815916333861E-2</c:v>
                </c:pt>
                <c:pt idx="4">
                  <c:v>5.4146397859314237E-2</c:v>
                </c:pt>
                <c:pt idx="5">
                  <c:v>5.5282830294361401E-2</c:v>
                </c:pt>
                <c:pt idx="6">
                  <c:v>5.5137087267842048E-2</c:v>
                </c:pt>
                <c:pt idx="7">
                  <c:v>5.6166329033596536E-2</c:v>
                </c:pt>
                <c:pt idx="8">
                  <c:v>5.736354658984541E-2</c:v>
                </c:pt>
                <c:pt idx="9">
                  <c:v>5.8286339533709292E-2</c:v>
                </c:pt>
                <c:pt idx="10">
                  <c:v>5.8292959789747439E-2</c:v>
                </c:pt>
                <c:pt idx="11">
                  <c:v>5.7764183827854497E-2</c:v>
                </c:pt>
                <c:pt idx="12">
                  <c:v>5.9399426977968406E-2</c:v>
                </c:pt>
                <c:pt idx="13">
                  <c:v>5.9636158457808612E-2</c:v>
                </c:pt>
                <c:pt idx="14">
                  <c:v>5.984072115522767E-2</c:v>
                </c:pt>
                <c:pt idx="15">
                  <c:v>5.9619986400113407E-2</c:v>
                </c:pt>
                <c:pt idx="16">
                  <c:v>5.9481771517837165E-2</c:v>
                </c:pt>
                <c:pt idx="17">
                  <c:v>6.0112193300262434E-2</c:v>
                </c:pt>
                <c:pt idx="18">
                  <c:v>6.1881926808034074E-2</c:v>
                </c:pt>
                <c:pt idx="19">
                  <c:v>6.4170609517577054E-2</c:v>
                </c:pt>
                <c:pt idx="20">
                  <c:v>6.596734387578998E-2</c:v>
                </c:pt>
                <c:pt idx="21">
                  <c:v>6.8144186525248687E-2</c:v>
                </c:pt>
                <c:pt idx="22">
                  <c:v>6.8295005174860299E-2</c:v>
                </c:pt>
                <c:pt idx="23">
                  <c:v>6.9285715245830895E-2</c:v>
                </c:pt>
                <c:pt idx="24">
                  <c:v>6.9661608080913456E-2</c:v>
                </c:pt>
                <c:pt idx="25">
                  <c:v>6.9581596893181774E-2</c:v>
                </c:pt>
                <c:pt idx="26">
                  <c:v>6.8973073403385432E-2</c:v>
                </c:pt>
                <c:pt idx="27">
                  <c:v>7.0683796503776666E-2</c:v>
                </c:pt>
                <c:pt idx="28">
                  <c:v>7.9507981112068082E-2</c:v>
                </c:pt>
                <c:pt idx="29">
                  <c:v>8.0679265491321997E-2</c:v>
                </c:pt>
                <c:pt idx="30">
                  <c:v>8.1892725721593368E-2</c:v>
                </c:pt>
                <c:pt idx="31">
                  <c:v>8.2982034818188319E-2</c:v>
                </c:pt>
                <c:pt idx="32">
                  <c:v>8.4056199927554434E-2</c:v>
                </c:pt>
                <c:pt idx="33">
                  <c:v>8.7116951142864552E-2</c:v>
                </c:pt>
                <c:pt idx="34">
                  <c:v>8.7553664038414844E-2</c:v>
                </c:pt>
                <c:pt idx="35">
                  <c:v>8.6656990158669706E-2</c:v>
                </c:pt>
                <c:pt idx="36">
                  <c:v>8.5860877632583377E-2</c:v>
                </c:pt>
                <c:pt idx="37">
                  <c:v>8.6433893411424934E-2</c:v>
                </c:pt>
                <c:pt idx="38">
                  <c:v>8.7932916588821408E-2</c:v>
                </c:pt>
                <c:pt idx="39">
                  <c:v>8.9556138891736636E-2</c:v>
                </c:pt>
                <c:pt idx="40">
                  <c:v>9.0547494586797839E-2</c:v>
                </c:pt>
                <c:pt idx="41">
                  <c:v>9.2831412271950159E-2</c:v>
                </c:pt>
                <c:pt idx="42">
                  <c:v>9.2650054342543101E-2</c:v>
                </c:pt>
                <c:pt idx="43">
                  <c:v>9.3554823693542261E-2</c:v>
                </c:pt>
                <c:pt idx="44">
                  <c:v>9.4141005126935254E-2</c:v>
                </c:pt>
                <c:pt idx="45">
                  <c:v>9.4347745175387035E-2</c:v>
                </c:pt>
                <c:pt idx="46">
                  <c:v>9.4110614987007915E-2</c:v>
                </c:pt>
                <c:pt idx="47">
                  <c:v>9.4043944177367264E-2</c:v>
                </c:pt>
                <c:pt idx="48">
                  <c:v>9.3525010791059682E-2</c:v>
                </c:pt>
                <c:pt idx="49">
                  <c:v>9.2965599874034771E-2</c:v>
                </c:pt>
                <c:pt idx="50">
                  <c:v>9.29523137254267E-2</c:v>
                </c:pt>
                <c:pt idx="51">
                  <c:v>9.2959002967755014E-2</c:v>
                </c:pt>
                <c:pt idx="52">
                  <c:v>9.3818410086049658E-2</c:v>
                </c:pt>
                <c:pt idx="53">
                  <c:v>9.4754422331826113E-2</c:v>
                </c:pt>
                <c:pt idx="54">
                  <c:v>9.7222562605575574E-2</c:v>
                </c:pt>
                <c:pt idx="55">
                  <c:v>9.6516093421606136E-2</c:v>
                </c:pt>
                <c:pt idx="56">
                  <c:v>9.8952753543409641E-2</c:v>
                </c:pt>
                <c:pt idx="57">
                  <c:v>0.10093113393561642</c:v>
                </c:pt>
                <c:pt idx="58">
                  <c:v>9.946193789838538E-2</c:v>
                </c:pt>
                <c:pt idx="59">
                  <c:v>9.9176427096748898E-2</c:v>
                </c:pt>
                <c:pt idx="60">
                  <c:v>9.9818474760873119E-2</c:v>
                </c:pt>
                <c:pt idx="61">
                  <c:v>0.10030903032214106</c:v>
                </c:pt>
                <c:pt idx="62">
                  <c:v>0.10129127313496793</c:v>
                </c:pt>
                <c:pt idx="63">
                  <c:v>0.1013778718928131</c:v>
                </c:pt>
                <c:pt idx="64">
                  <c:v>0.10262005527412953</c:v>
                </c:pt>
                <c:pt idx="65">
                  <c:v>0.10262073163715459</c:v>
                </c:pt>
                <c:pt idx="66">
                  <c:v>0.10301925104997317</c:v>
                </c:pt>
                <c:pt idx="67">
                  <c:v>0.1038446796537414</c:v>
                </c:pt>
                <c:pt idx="68">
                  <c:v>0.10528944955145243</c:v>
                </c:pt>
                <c:pt idx="69">
                  <c:v>0.10834718018330208</c:v>
                </c:pt>
                <c:pt idx="70">
                  <c:v>0.10788507703388661</c:v>
                </c:pt>
                <c:pt idx="71">
                  <c:v>0.10780516053443402</c:v>
                </c:pt>
                <c:pt idx="72">
                  <c:v>0.10886840747538164</c:v>
                </c:pt>
                <c:pt idx="73">
                  <c:v>0.10962568911984163</c:v>
                </c:pt>
                <c:pt idx="74">
                  <c:v>0.11060642846249449</c:v>
                </c:pt>
                <c:pt idx="75">
                  <c:v>0.11100247527442079</c:v>
                </c:pt>
                <c:pt idx="76">
                  <c:v>0.11173699371965366</c:v>
                </c:pt>
                <c:pt idx="77">
                  <c:v>0.11304265084637763</c:v>
                </c:pt>
                <c:pt idx="78">
                  <c:v>0.11114565090020649</c:v>
                </c:pt>
                <c:pt idx="79">
                  <c:v>0.10955913806823343</c:v>
                </c:pt>
                <c:pt idx="80">
                  <c:v>0.11099516788465974</c:v>
                </c:pt>
                <c:pt idx="81">
                  <c:v>0.11384253062294432</c:v>
                </c:pt>
                <c:pt idx="82">
                  <c:v>0.10470182657921265</c:v>
                </c:pt>
                <c:pt idx="83">
                  <c:v>0.10389088686679639</c:v>
                </c:pt>
                <c:pt idx="84">
                  <c:v>0.10397904612944425</c:v>
                </c:pt>
                <c:pt idx="85">
                  <c:v>0.10423220211158631</c:v>
                </c:pt>
                <c:pt idx="86">
                  <c:v>0.10359175205374922</c:v>
                </c:pt>
                <c:pt idx="87">
                  <c:v>0.10382264007160719</c:v>
                </c:pt>
                <c:pt idx="88">
                  <c:v>0.10453719880361927</c:v>
                </c:pt>
                <c:pt idx="89">
                  <c:v>0.10524202504520286</c:v>
                </c:pt>
                <c:pt idx="90">
                  <c:v>0.10696419862589802</c:v>
                </c:pt>
                <c:pt idx="91">
                  <c:v>0.10782355706543433</c:v>
                </c:pt>
                <c:pt idx="92">
                  <c:v>0.10888650598617465</c:v>
                </c:pt>
                <c:pt idx="93">
                  <c:v>0.11225080262036052</c:v>
                </c:pt>
                <c:pt idx="94">
                  <c:v>0.11196786723355737</c:v>
                </c:pt>
                <c:pt idx="95">
                  <c:v>0.11268692879647177</c:v>
                </c:pt>
                <c:pt idx="96">
                  <c:v>0.11428011786547666</c:v>
                </c:pt>
                <c:pt idx="97">
                  <c:v>0.11271380053219045</c:v>
                </c:pt>
                <c:pt idx="98">
                  <c:v>0.11343007351942803</c:v>
                </c:pt>
                <c:pt idx="99">
                  <c:v>0.11268155238900644</c:v>
                </c:pt>
                <c:pt idx="100">
                  <c:v>0.11322273971789691</c:v>
                </c:pt>
                <c:pt idx="101">
                  <c:v>0.1140185435285672</c:v>
                </c:pt>
                <c:pt idx="102">
                  <c:v>0.11472563348357172</c:v>
                </c:pt>
                <c:pt idx="103">
                  <c:v>0.11389540960616761</c:v>
                </c:pt>
                <c:pt idx="104">
                  <c:v>0.11387274990701569</c:v>
                </c:pt>
                <c:pt idx="105">
                  <c:v>0.11508399512154721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10944"/>
        <c:axId val="159975888"/>
      </c:barChart>
      <c:dateAx>
        <c:axId val="1615109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975888"/>
        <c:crosses val="autoZero"/>
        <c:auto val="1"/>
        <c:lblOffset val="100"/>
        <c:baseTimeUnit val="months"/>
      </c:dateAx>
      <c:valAx>
        <c:axId val="15997588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51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r>
              <a:rPr lang="en-US" sz="1800" b="1" dirty="0">
                <a:solidFill>
                  <a:schemeClr val="tx1"/>
                </a:solidFill>
              </a:rPr>
              <a:t>Taxa real </a:t>
            </a:r>
            <a:r>
              <a:rPr lang="en-US" sz="1800" b="1" dirty="0" err="1" smtClean="0">
                <a:solidFill>
                  <a:schemeClr val="tx1"/>
                </a:solidFill>
              </a:rPr>
              <a:t>efetiva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de </a:t>
            </a:r>
            <a:r>
              <a:rPr lang="en-US" sz="1800" b="1" dirty="0" err="1">
                <a:solidFill>
                  <a:schemeClr val="tx1"/>
                </a:solidFill>
              </a:rPr>
              <a:t>câmbio</a:t>
            </a:r>
            <a:r>
              <a:rPr lang="en-US" sz="1800" b="1" dirty="0">
                <a:solidFill>
                  <a:schemeClr val="tx1"/>
                </a:solidFill>
              </a:rPr>
              <a:t> - Real contra</a:t>
            </a:r>
            <a:r>
              <a:rPr lang="en-US" sz="1800" b="1" baseline="0" dirty="0">
                <a:solidFill>
                  <a:schemeClr val="tx1"/>
                </a:solidFill>
              </a:rPr>
              <a:t> </a:t>
            </a:r>
            <a:r>
              <a:rPr lang="en-US" sz="1800" b="1" baseline="0" dirty="0" err="1">
                <a:solidFill>
                  <a:schemeClr val="tx1"/>
                </a:solidFill>
              </a:rPr>
              <a:t>cesta</a:t>
            </a:r>
            <a:r>
              <a:rPr lang="en-US" sz="1800" b="1" baseline="0" dirty="0">
                <a:solidFill>
                  <a:schemeClr val="tx1"/>
                </a:solidFill>
              </a:rPr>
              <a:t> de </a:t>
            </a:r>
            <a:r>
              <a:rPr lang="en-US" sz="1800" b="1" baseline="0" dirty="0" err="1">
                <a:solidFill>
                  <a:schemeClr val="tx1"/>
                </a:solidFill>
              </a:rPr>
              <a:t>moedas</a:t>
            </a:r>
            <a:endParaRPr lang="en-US" sz="1800" b="1" baseline="0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reer!$C$6</c:f>
              <c:strCache>
                <c:ptCount val="1"/>
                <c:pt idx="0">
                  <c:v>Taxa Real Efetiva de Câmbio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cat>
            <c:numRef>
              <c:f>reer!$B$7:$B$346</c:f>
              <c:numCache>
                <c:formatCode>mmm\-yy</c:formatCode>
                <c:ptCount val="340"/>
                <c:pt idx="0">
                  <c:v>32143</c:v>
                </c:pt>
                <c:pt idx="1">
                  <c:v>32174</c:v>
                </c:pt>
                <c:pt idx="2">
                  <c:v>32203</c:v>
                </c:pt>
                <c:pt idx="3">
                  <c:v>32234</c:v>
                </c:pt>
                <c:pt idx="4">
                  <c:v>32264</c:v>
                </c:pt>
                <c:pt idx="5">
                  <c:v>32295</c:v>
                </c:pt>
                <c:pt idx="6">
                  <c:v>32325</c:v>
                </c:pt>
                <c:pt idx="7">
                  <c:v>32356</c:v>
                </c:pt>
                <c:pt idx="8">
                  <c:v>32387</c:v>
                </c:pt>
                <c:pt idx="9">
                  <c:v>32417</c:v>
                </c:pt>
                <c:pt idx="10">
                  <c:v>32448</c:v>
                </c:pt>
                <c:pt idx="11">
                  <c:v>32478</c:v>
                </c:pt>
                <c:pt idx="12">
                  <c:v>32509</c:v>
                </c:pt>
                <c:pt idx="13">
                  <c:v>32540</c:v>
                </c:pt>
                <c:pt idx="14">
                  <c:v>32568</c:v>
                </c:pt>
                <c:pt idx="15">
                  <c:v>32599</c:v>
                </c:pt>
                <c:pt idx="16">
                  <c:v>32629</c:v>
                </c:pt>
                <c:pt idx="17">
                  <c:v>32660</c:v>
                </c:pt>
                <c:pt idx="18">
                  <c:v>32690</c:v>
                </c:pt>
                <c:pt idx="19">
                  <c:v>32721</c:v>
                </c:pt>
                <c:pt idx="20">
                  <c:v>32752</c:v>
                </c:pt>
                <c:pt idx="21">
                  <c:v>32782</c:v>
                </c:pt>
                <c:pt idx="22">
                  <c:v>32813</c:v>
                </c:pt>
                <c:pt idx="23">
                  <c:v>32843</c:v>
                </c:pt>
                <c:pt idx="24">
                  <c:v>32874</c:v>
                </c:pt>
                <c:pt idx="25">
                  <c:v>32905</c:v>
                </c:pt>
                <c:pt idx="26">
                  <c:v>32933</c:v>
                </c:pt>
                <c:pt idx="27">
                  <c:v>32964</c:v>
                </c:pt>
                <c:pt idx="28">
                  <c:v>32994</c:v>
                </c:pt>
                <c:pt idx="29">
                  <c:v>33025</c:v>
                </c:pt>
                <c:pt idx="30">
                  <c:v>33055</c:v>
                </c:pt>
                <c:pt idx="31">
                  <c:v>33086</c:v>
                </c:pt>
                <c:pt idx="32">
                  <c:v>33117</c:v>
                </c:pt>
                <c:pt idx="33">
                  <c:v>33147</c:v>
                </c:pt>
                <c:pt idx="34">
                  <c:v>33178</c:v>
                </c:pt>
                <c:pt idx="35">
                  <c:v>33208</c:v>
                </c:pt>
                <c:pt idx="36">
                  <c:v>33239</c:v>
                </c:pt>
                <c:pt idx="37">
                  <c:v>33270</c:v>
                </c:pt>
                <c:pt idx="38">
                  <c:v>33298</c:v>
                </c:pt>
                <c:pt idx="39">
                  <c:v>33329</c:v>
                </c:pt>
                <c:pt idx="40">
                  <c:v>33359</c:v>
                </c:pt>
                <c:pt idx="41">
                  <c:v>33390</c:v>
                </c:pt>
                <c:pt idx="42">
                  <c:v>33420</c:v>
                </c:pt>
                <c:pt idx="43">
                  <c:v>33451</c:v>
                </c:pt>
                <c:pt idx="44">
                  <c:v>33482</c:v>
                </c:pt>
                <c:pt idx="45">
                  <c:v>33512</c:v>
                </c:pt>
                <c:pt idx="46">
                  <c:v>33543</c:v>
                </c:pt>
                <c:pt idx="47">
                  <c:v>33573</c:v>
                </c:pt>
                <c:pt idx="48">
                  <c:v>33604</c:v>
                </c:pt>
                <c:pt idx="49">
                  <c:v>33635</c:v>
                </c:pt>
                <c:pt idx="50">
                  <c:v>33664</c:v>
                </c:pt>
                <c:pt idx="51">
                  <c:v>33695</c:v>
                </c:pt>
                <c:pt idx="52">
                  <c:v>33725</c:v>
                </c:pt>
                <c:pt idx="53">
                  <c:v>33756</c:v>
                </c:pt>
                <c:pt idx="54">
                  <c:v>33786</c:v>
                </c:pt>
                <c:pt idx="55">
                  <c:v>33817</c:v>
                </c:pt>
                <c:pt idx="56">
                  <c:v>33848</c:v>
                </c:pt>
                <c:pt idx="57">
                  <c:v>33878</c:v>
                </c:pt>
                <c:pt idx="58">
                  <c:v>33909</c:v>
                </c:pt>
                <c:pt idx="59">
                  <c:v>33939</c:v>
                </c:pt>
                <c:pt idx="60">
                  <c:v>33970</c:v>
                </c:pt>
                <c:pt idx="61">
                  <c:v>34001</c:v>
                </c:pt>
                <c:pt idx="62">
                  <c:v>34029</c:v>
                </c:pt>
                <c:pt idx="63">
                  <c:v>34060</c:v>
                </c:pt>
                <c:pt idx="64">
                  <c:v>34090</c:v>
                </c:pt>
                <c:pt idx="65">
                  <c:v>34121</c:v>
                </c:pt>
                <c:pt idx="66">
                  <c:v>34151</c:v>
                </c:pt>
                <c:pt idx="67">
                  <c:v>34182</c:v>
                </c:pt>
                <c:pt idx="68">
                  <c:v>34213</c:v>
                </c:pt>
                <c:pt idx="69">
                  <c:v>34243</c:v>
                </c:pt>
                <c:pt idx="70">
                  <c:v>34274</c:v>
                </c:pt>
                <c:pt idx="71">
                  <c:v>34304</c:v>
                </c:pt>
                <c:pt idx="72">
                  <c:v>34335</c:v>
                </c:pt>
                <c:pt idx="73">
                  <c:v>34366</c:v>
                </c:pt>
                <c:pt idx="74">
                  <c:v>34394</c:v>
                </c:pt>
                <c:pt idx="75">
                  <c:v>34425</c:v>
                </c:pt>
                <c:pt idx="76">
                  <c:v>34455</c:v>
                </c:pt>
                <c:pt idx="77">
                  <c:v>34486</c:v>
                </c:pt>
                <c:pt idx="78">
                  <c:v>34516</c:v>
                </c:pt>
                <c:pt idx="79">
                  <c:v>34547</c:v>
                </c:pt>
                <c:pt idx="80">
                  <c:v>34578</c:v>
                </c:pt>
                <c:pt idx="81">
                  <c:v>34608</c:v>
                </c:pt>
                <c:pt idx="82">
                  <c:v>34639</c:v>
                </c:pt>
                <c:pt idx="83">
                  <c:v>34669</c:v>
                </c:pt>
                <c:pt idx="84">
                  <c:v>34700</c:v>
                </c:pt>
                <c:pt idx="85">
                  <c:v>34731</c:v>
                </c:pt>
                <c:pt idx="86">
                  <c:v>34759</c:v>
                </c:pt>
                <c:pt idx="87">
                  <c:v>34790</c:v>
                </c:pt>
                <c:pt idx="88">
                  <c:v>34820</c:v>
                </c:pt>
                <c:pt idx="89">
                  <c:v>34851</c:v>
                </c:pt>
                <c:pt idx="90">
                  <c:v>34881</c:v>
                </c:pt>
                <c:pt idx="91">
                  <c:v>34912</c:v>
                </c:pt>
                <c:pt idx="92">
                  <c:v>34943</c:v>
                </c:pt>
                <c:pt idx="93">
                  <c:v>34973</c:v>
                </c:pt>
                <c:pt idx="94">
                  <c:v>35004</c:v>
                </c:pt>
                <c:pt idx="95">
                  <c:v>35034</c:v>
                </c:pt>
                <c:pt idx="96">
                  <c:v>35065</c:v>
                </c:pt>
                <c:pt idx="97">
                  <c:v>35096</c:v>
                </c:pt>
                <c:pt idx="98">
                  <c:v>35125</c:v>
                </c:pt>
                <c:pt idx="99">
                  <c:v>35156</c:v>
                </c:pt>
                <c:pt idx="100">
                  <c:v>35186</c:v>
                </c:pt>
                <c:pt idx="101">
                  <c:v>35217</c:v>
                </c:pt>
                <c:pt idx="102">
                  <c:v>35247</c:v>
                </c:pt>
                <c:pt idx="103">
                  <c:v>35278</c:v>
                </c:pt>
                <c:pt idx="104">
                  <c:v>35309</c:v>
                </c:pt>
                <c:pt idx="105">
                  <c:v>35339</c:v>
                </c:pt>
                <c:pt idx="106">
                  <c:v>35370</c:v>
                </c:pt>
                <c:pt idx="107">
                  <c:v>35400</c:v>
                </c:pt>
                <c:pt idx="108">
                  <c:v>35431</c:v>
                </c:pt>
                <c:pt idx="109">
                  <c:v>35462</c:v>
                </c:pt>
                <c:pt idx="110">
                  <c:v>35490</c:v>
                </c:pt>
                <c:pt idx="111">
                  <c:v>35521</c:v>
                </c:pt>
                <c:pt idx="112">
                  <c:v>35551</c:v>
                </c:pt>
                <c:pt idx="113">
                  <c:v>35582</c:v>
                </c:pt>
                <c:pt idx="114">
                  <c:v>35612</c:v>
                </c:pt>
                <c:pt idx="115">
                  <c:v>35643</c:v>
                </c:pt>
                <c:pt idx="116">
                  <c:v>35674</c:v>
                </c:pt>
                <c:pt idx="117">
                  <c:v>35704</c:v>
                </c:pt>
                <c:pt idx="118">
                  <c:v>35735</c:v>
                </c:pt>
                <c:pt idx="119">
                  <c:v>35765</c:v>
                </c:pt>
                <c:pt idx="120">
                  <c:v>35796</c:v>
                </c:pt>
                <c:pt idx="121">
                  <c:v>35827</c:v>
                </c:pt>
                <c:pt idx="122">
                  <c:v>35855</c:v>
                </c:pt>
                <c:pt idx="123">
                  <c:v>35886</c:v>
                </c:pt>
                <c:pt idx="124">
                  <c:v>35916</c:v>
                </c:pt>
                <c:pt idx="125">
                  <c:v>35947</c:v>
                </c:pt>
                <c:pt idx="126">
                  <c:v>35977</c:v>
                </c:pt>
                <c:pt idx="127">
                  <c:v>36008</c:v>
                </c:pt>
                <c:pt idx="128">
                  <c:v>36039</c:v>
                </c:pt>
                <c:pt idx="129">
                  <c:v>36069</c:v>
                </c:pt>
                <c:pt idx="130">
                  <c:v>36100</c:v>
                </c:pt>
                <c:pt idx="131">
                  <c:v>36130</c:v>
                </c:pt>
                <c:pt idx="132">
                  <c:v>36161</c:v>
                </c:pt>
                <c:pt idx="133">
                  <c:v>36192</c:v>
                </c:pt>
                <c:pt idx="134">
                  <c:v>36220</c:v>
                </c:pt>
                <c:pt idx="135">
                  <c:v>36251</c:v>
                </c:pt>
                <c:pt idx="136">
                  <c:v>36281</c:v>
                </c:pt>
                <c:pt idx="137">
                  <c:v>36312</c:v>
                </c:pt>
                <c:pt idx="138">
                  <c:v>36342</c:v>
                </c:pt>
                <c:pt idx="139">
                  <c:v>36373</c:v>
                </c:pt>
                <c:pt idx="140">
                  <c:v>36404</c:v>
                </c:pt>
                <c:pt idx="141">
                  <c:v>36434</c:v>
                </c:pt>
                <c:pt idx="142">
                  <c:v>36465</c:v>
                </c:pt>
                <c:pt idx="143">
                  <c:v>36495</c:v>
                </c:pt>
                <c:pt idx="144">
                  <c:v>36526</c:v>
                </c:pt>
                <c:pt idx="145">
                  <c:v>36557</c:v>
                </c:pt>
                <c:pt idx="146">
                  <c:v>36586</c:v>
                </c:pt>
                <c:pt idx="147">
                  <c:v>36617</c:v>
                </c:pt>
                <c:pt idx="148">
                  <c:v>36647</c:v>
                </c:pt>
                <c:pt idx="149">
                  <c:v>36678</c:v>
                </c:pt>
                <c:pt idx="150">
                  <c:v>36708</c:v>
                </c:pt>
                <c:pt idx="151">
                  <c:v>36739</c:v>
                </c:pt>
                <c:pt idx="152">
                  <c:v>36770</c:v>
                </c:pt>
                <c:pt idx="153">
                  <c:v>36800</c:v>
                </c:pt>
                <c:pt idx="154">
                  <c:v>36831</c:v>
                </c:pt>
                <c:pt idx="155">
                  <c:v>36861</c:v>
                </c:pt>
                <c:pt idx="156">
                  <c:v>36892</c:v>
                </c:pt>
                <c:pt idx="157">
                  <c:v>36923</c:v>
                </c:pt>
                <c:pt idx="158">
                  <c:v>36951</c:v>
                </c:pt>
                <c:pt idx="159">
                  <c:v>36982</c:v>
                </c:pt>
                <c:pt idx="160">
                  <c:v>37012</c:v>
                </c:pt>
                <c:pt idx="161">
                  <c:v>37043</c:v>
                </c:pt>
                <c:pt idx="162">
                  <c:v>37073</c:v>
                </c:pt>
                <c:pt idx="163">
                  <c:v>37104</c:v>
                </c:pt>
                <c:pt idx="164">
                  <c:v>37135</c:v>
                </c:pt>
                <c:pt idx="165">
                  <c:v>37165</c:v>
                </c:pt>
                <c:pt idx="166">
                  <c:v>37196</c:v>
                </c:pt>
                <c:pt idx="167">
                  <c:v>37226</c:v>
                </c:pt>
                <c:pt idx="168">
                  <c:v>37257</c:v>
                </c:pt>
                <c:pt idx="169">
                  <c:v>37288</c:v>
                </c:pt>
                <c:pt idx="170">
                  <c:v>37316</c:v>
                </c:pt>
                <c:pt idx="171">
                  <c:v>37347</c:v>
                </c:pt>
                <c:pt idx="172">
                  <c:v>37377</c:v>
                </c:pt>
                <c:pt idx="173">
                  <c:v>37408</c:v>
                </c:pt>
                <c:pt idx="174">
                  <c:v>37438</c:v>
                </c:pt>
                <c:pt idx="175">
                  <c:v>37469</c:v>
                </c:pt>
                <c:pt idx="176">
                  <c:v>37500</c:v>
                </c:pt>
                <c:pt idx="177">
                  <c:v>37530</c:v>
                </c:pt>
                <c:pt idx="178">
                  <c:v>37561</c:v>
                </c:pt>
                <c:pt idx="179">
                  <c:v>37591</c:v>
                </c:pt>
                <c:pt idx="180">
                  <c:v>37622</c:v>
                </c:pt>
                <c:pt idx="181">
                  <c:v>37653</c:v>
                </c:pt>
                <c:pt idx="182">
                  <c:v>37681</c:v>
                </c:pt>
                <c:pt idx="183">
                  <c:v>37712</c:v>
                </c:pt>
                <c:pt idx="184">
                  <c:v>37742</c:v>
                </c:pt>
                <c:pt idx="185">
                  <c:v>37773</c:v>
                </c:pt>
                <c:pt idx="186">
                  <c:v>37803</c:v>
                </c:pt>
                <c:pt idx="187">
                  <c:v>37834</c:v>
                </c:pt>
                <c:pt idx="188">
                  <c:v>37865</c:v>
                </c:pt>
                <c:pt idx="189">
                  <c:v>37895</c:v>
                </c:pt>
                <c:pt idx="190">
                  <c:v>37926</c:v>
                </c:pt>
                <c:pt idx="191">
                  <c:v>37956</c:v>
                </c:pt>
                <c:pt idx="192">
                  <c:v>37987</c:v>
                </c:pt>
                <c:pt idx="193">
                  <c:v>38018</c:v>
                </c:pt>
                <c:pt idx="194">
                  <c:v>38047</c:v>
                </c:pt>
                <c:pt idx="195">
                  <c:v>38078</c:v>
                </c:pt>
                <c:pt idx="196">
                  <c:v>38108</c:v>
                </c:pt>
                <c:pt idx="197">
                  <c:v>38139</c:v>
                </c:pt>
                <c:pt idx="198">
                  <c:v>38169</c:v>
                </c:pt>
                <c:pt idx="199">
                  <c:v>38200</c:v>
                </c:pt>
                <c:pt idx="200">
                  <c:v>38231</c:v>
                </c:pt>
                <c:pt idx="201">
                  <c:v>38261</c:v>
                </c:pt>
                <c:pt idx="202">
                  <c:v>38292</c:v>
                </c:pt>
                <c:pt idx="203">
                  <c:v>38322</c:v>
                </c:pt>
                <c:pt idx="204">
                  <c:v>38353</c:v>
                </c:pt>
                <c:pt idx="205">
                  <c:v>38384</c:v>
                </c:pt>
                <c:pt idx="206">
                  <c:v>38412</c:v>
                </c:pt>
                <c:pt idx="207">
                  <c:v>38443</c:v>
                </c:pt>
                <c:pt idx="208">
                  <c:v>38473</c:v>
                </c:pt>
                <c:pt idx="209">
                  <c:v>38504</c:v>
                </c:pt>
                <c:pt idx="210">
                  <c:v>38534</c:v>
                </c:pt>
                <c:pt idx="211">
                  <c:v>38565</c:v>
                </c:pt>
                <c:pt idx="212">
                  <c:v>38596</c:v>
                </c:pt>
                <c:pt idx="213">
                  <c:v>38626</c:v>
                </c:pt>
                <c:pt idx="214">
                  <c:v>38657</c:v>
                </c:pt>
                <c:pt idx="215">
                  <c:v>38687</c:v>
                </c:pt>
                <c:pt idx="216">
                  <c:v>38718</c:v>
                </c:pt>
                <c:pt idx="217">
                  <c:v>38749</c:v>
                </c:pt>
                <c:pt idx="218">
                  <c:v>38777</c:v>
                </c:pt>
                <c:pt idx="219">
                  <c:v>38808</c:v>
                </c:pt>
                <c:pt idx="220">
                  <c:v>38838</c:v>
                </c:pt>
                <c:pt idx="221">
                  <c:v>38869</c:v>
                </c:pt>
                <c:pt idx="222">
                  <c:v>38899</c:v>
                </c:pt>
                <c:pt idx="223">
                  <c:v>38930</c:v>
                </c:pt>
                <c:pt idx="224">
                  <c:v>38961</c:v>
                </c:pt>
                <c:pt idx="225">
                  <c:v>38991</c:v>
                </c:pt>
                <c:pt idx="226">
                  <c:v>39022</c:v>
                </c:pt>
                <c:pt idx="227">
                  <c:v>39052</c:v>
                </c:pt>
                <c:pt idx="228">
                  <c:v>39083</c:v>
                </c:pt>
                <c:pt idx="229">
                  <c:v>39114</c:v>
                </c:pt>
                <c:pt idx="230">
                  <c:v>39142</c:v>
                </c:pt>
                <c:pt idx="231">
                  <c:v>39173</c:v>
                </c:pt>
                <c:pt idx="232">
                  <c:v>39203</c:v>
                </c:pt>
                <c:pt idx="233">
                  <c:v>39234</c:v>
                </c:pt>
                <c:pt idx="234">
                  <c:v>39264</c:v>
                </c:pt>
                <c:pt idx="235">
                  <c:v>39295</c:v>
                </c:pt>
                <c:pt idx="236">
                  <c:v>39326</c:v>
                </c:pt>
                <c:pt idx="237">
                  <c:v>39356</c:v>
                </c:pt>
                <c:pt idx="238">
                  <c:v>39387</c:v>
                </c:pt>
                <c:pt idx="239">
                  <c:v>39417</c:v>
                </c:pt>
                <c:pt idx="240">
                  <c:v>39448</c:v>
                </c:pt>
                <c:pt idx="241">
                  <c:v>39479</c:v>
                </c:pt>
                <c:pt idx="242">
                  <c:v>39508</c:v>
                </c:pt>
                <c:pt idx="243">
                  <c:v>39539</c:v>
                </c:pt>
                <c:pt idx="244">
                  <c:v>39569</c:v>
                </c:pt>
                <c:pt idx="245">
                  <c:v>39600</c:v>
                </c:pt>
                <c:pt idx="246">
                  <c:v>39630</c:v>
                </c:pt>
                <c:pt idx="247">
                  <c:v>39661</c:v>
                </c:pt>
                <c:pt idx="248">
                  <c:v>39692</c:v>
                </c:pt>
                <c:pt idx="249">
                  <c:v>39722</c:v>
                </c:pt>
                <c:pt idx="250">
                  <c:v>39753</c:v>
                </c:pt>
                <c:pt idx="251">
                  <c:v>39783</c:v>
                </c:pt>
                <c:pt idx="252">
                  <c:v>39814</c:v>
                </c:pt>
                <c:pt idx="253">
                  <c:v>39845</c:v>
                </c:pt>
                <c:pt idx="254">
                  <c:v>39873</c:v>
                </c:pt>
                <c:pt idx="255">
                  <c:v>39904</c:v>
                </c:pt>
                <c:pt idx="256">
                  <c:v>39934</c:v>
                </c:pt>
                <c:pt idx="257">
                  <c:v>39965</c:v>
                </c:pt>
                <c:pt idx="258">
                  <c:v>39995</c:v>
                </c:pt>
                <c:pt idx="259">
                  <c:v>40026</c:v>
                </c:pt>
                <c:pt idx="260">
                  <c:v>40057</c:v>
                </c:pt>
                <c:pt idx="261">
                  <c:v>40087</c:v>
                </c:pt>
                <c:pt idx="262">
                  <c:v>40118</c:v>
                </c:pt>
                <c:pt idx="263">
                  <c:v>40148</c:v>
                </c:pt>
                <c:pt idx="264">
                  <c:v>40179</c:v>
                </c:pt>
                <c:pt idx="265">
                  <c:v>40210</c:v>
                </c:pt>
                <c:pt idx="266">
                  <c:v>40238</c:v>
                </c:pt>
                <c:pt idx="267">
                  <c:v>40269</c:v>
                </c:pt>
                <c:pt idx="268">
                  <c:v>40299</c:v>
                </c:pt>
                <c:pt idx="269">
                  <c:v>40330</c:v>
                </c:pt>
                <c:pt idx="270">
                  <c:v>40360</c:v>
                </c:pt>
                <c:pt idx="271">
                  <c:v>40391</c:v>
                </c:pt>
                <c:pt idx="272">
                  <c:v>40422</c:v>
                </c:pt>
                <c:pt idx="273">
                  <c:v>40452</c:v>
                </c:pt>
                <c:pt idx="274">
                  <c:v>40483</c:v>
                </c:pt>
                <c:pt idx="275">
                  <c:v>40513</c:v>
                </c:pt>
                <c:pt idx="276">
                  <c:v>40544</c:v>
                </c:pt>
                <c:pt idx="277">
                  <c:v>40575</c:v>
                </c:pt>
                <c:pt idx="278">
                  <c:v>40603</c:v>
                </c:pt>
                <c:pt idx="279">
                  <c:v>40634</c:v>
                </c:pt>
                <c:pt idx="280">
                  <c:v>40664</c:v>
                </c:pt>
                <c:pt idx="281">
                  <c:v>40695</c:v>
                </c:pt>
                <c:pt idx="282">
                  <c:v>40725</c:v>
                </c:pt>
                <c:pt idx="283">
                  <c:v>40756</c:v>
                </c:pt>
                <c:pt idx="284">
                  <c:v>40787</c:v>
                </c:pt>
                <c:pt idx="285">
                  <c:v>40817</c:v>
                </c:pt>
                <c:pt idx="286">
                  <c:v>40848</c:v>
                </c:pt>
                <c:pt idx="287">
                  <c:v>40878</c:v>
                </c:pt>
                <c:pt idx="288">
                  <c:v>40909</c:v>
                </c:pt>
                <c:pt idx="289">
                  <c:v>40940</c:v>
                </c:pt>
                <c:pt idx="290">
                  <c:v>40969</c:v>
                </c:pt>
                <c:pt idx="291">
                  <c:v>41000</c:v>
                </c:pt>
                <c:pt idx="292">
                  <c:v>41030</c:v>
                </c:pt>
                <c:pt idx="293">
                  <c:v>41061</c:v>
                </c:pt>
                <c:pt idx="294">
                  <c:v>41091</c:v>
                </c:pt>
                <c:pt idx="295">
                  <c:v>41122</c:v>
                </c:pt>
                <c:pt idx="296">
                  <c:v>41153</c:v>
                </c:pt>
                <c:pt idx="297">
                  <c:v>41183</c:v>
                </c:pt>
                <c:pt idx="298">
                  <c:v>41214</c:v>
                </c:pt>
                <c:pt idx="299">
                  <c:v>41244</c:v>
                </c:pt>
                <c:pt idx="300">
                  <c:v>41275</c:v>
                </c:pt>
                <c:pt idx="301">
                  <c:v>41306</c:v>
                </c:pt>
                <c:pt idx="302">
                  <c:v>41334</c:v>
                </c:pt>
                <c:pt idx="303">
                  <c:v>41365</c:v>
                </c:pt>
                <c:pt idx="304">
                  <c:v>41395</c:v>
                </c:pt>
                <c:pt idx="305">
                  <c:v>41426</c:v>
                </c:pt>
                <c:pt idx="306">
                  <c:v>41456</c:v>
                </c:pt>
                <c:pt idx="307">
                  <c:v>41487</c:v>
                </c:pt>
                <c:pt idx="308">
                  <c:v>41518</c:v>
                </c:pt>
                <c:pt idx="309">
                  <c:v>41548</c:v>
                </c:pt>
                <c:pt idx="310">
                  <c:v>41579</c:v>
                </c:pt>
                <c:pt idx="311">
                  <c:v>41609</c:v>
                </c:pt>
                <c:pt idx="312">
                  <c:v>41640</c:v>
                </c:pt>
                <c:pt idx="313">
                  <c:v>41671</c:v>
                </c:pt>
                <c:pt idx="314">
                  <c:v>41699</c:v>
                </c:pt>
                <c:pt idx="315">
                  <c:v>41730</c:v>
                </c:pt>
                <c:pt idx="316">
                  <c:v>41760</c:v>
                </c:pt>
                <c:pt idx="317">
                  <c:v>41791</c:v>
                </c:pt>
                <c:pt idx="318">
                  <c:v>41821</c:v>
                </c:pt>
                <c:pt idx="319">
                  <c:v>41852</c:v>
                </c:pt>
                <c:pt idx="320">
                  <c:v>41883</c:v>
                </c:pt>
                <c:pt idx="321">
                  <c:v>41913</c:v>
                </c:pt>
                <c:pt idx="322">
                  <c:v>41944</c:v>
                </c:pt>
                <c:pt idx="323">
                  <c:v>41974</c:v>
                </c:pt>
                <c:pt idx="324">
                  <c:v>42005</c:v>
                </c:pt>
                <c:pt idx="325">
                  <c:v>42036</c:v>
                </c:pt>
                <c:pt idx="326">
                  <c:v>42064</c:v>
                </c:pt>
                <c:pt idx="327">
                  <c:v>42095</c:v>
                </c:pt>
                <c:pt idx="328">
                  <c:v>42125</c:v>
                </c:pt>
                <c:pt idx="329">
                  <c:v>42156</c:v>
                </c:pt>
                <c:pt idx="330">
                  <c:v>42186</c:v>
                </c:pt>
                <c:pt idx="331">
                  <c:v>42217</c:v>
                </c:pt>
                <c:pt idx="332">
                  <c:v>42248</c:v>
                </c:pt>
                <c:pt idx="333">
                  <c:v>42278</c:v>
                </c:pt>
                <c:pt idx="334">
                  <c:v>42309</c:v>
                </c:pt>
                <c:pt idx="335">
                  <c:v>42339</c:v>
                </c:pt>
                <c:pt idx="336">
                  <c:v>42370</c:v>
                </c:pt>
                <c:pt idx="337">
                  <c:v>42401</c:v>
                </c:pt>
                <c:pt idx="338">
                  <c:v>42430</c:v>
                </c:pt>
                <c:pt idx="339">
                  <c:v>42461</c:v>
                </c:pt>
              </c:numCache>
            </c:numRef>
          </c:cat>
          <c:val>
            <c:numRef>
              <c:f>reer!$C$7:$C$346</c:f>
              <c:numCache>
                <c:formatCode>General</c:formatCode>
                <c:ptCount val="340"/>
                <c:pt idx="0">
                  <c:v>125.54</c:v>
                </c:pt>
                <c:pt idx="1">
                  <c:v>125.72</c:v>
                </c:pt>
                <c:pt idx="2">
                  <c:v>127.44</c:v>
                </c:pt>
                <c:pt idx="3">
                  <c:v>126.85</c:v>
                </c:pt>
                <c:pt idx="4">
                  <c:v>129.13</c:v>
                </c:pt>
                <c:pt idx="5">
                  <c:v>123.08</c:v>
                </c:pt>
                <c:pt idx="6">
                  <c:v>120.04</c:v>
                </c:pt>
                <c:pt idx="7">
                  <c:v>121.25</c:v>
                </c:pt>
                <c:pt idx="8">
                  <c:v>118.15</c:v>
                </c:pt>
                <c:pt idx="9">
                  <c:v>121.04</c:v>
                </c:pt>
                <c:pt idx="10">
                  <c:v>123.89</c:v>
                </c:pt>
                <c:pt idx="11">
                  <c:v>123.33</c:v>
                </c:pt>
                <c:pt idx="12">
                  <c:v>119.53</c:v>
                </c:pt>
                <c:pt idx="13">
                  <c:v>113.01</c:v>
                </c:pt>
                <c:pt idx="14">
                  <c:v>106.54</c:v>
                </c:pt>
                <c:pt idx="15">
                  <c:v>93.21</c:v>
                </c:pt>
                <c:pt idx="16">
                  <c:v>85.17</c:v>
                </c:pt>
                <c:pt idx="17">
                  <c:v>82.3</c:v>
                </c:pt>
                <c:pt idx="18">
                  <c:v>93.02</c:v>
                </c:pt>
                <c:pt idx="19">
                  <c:v>90.76</c:v>
                </c:pt>
                <c:pt idx="20">
                  <c:v>86.33</c:v>
                </c:pt>
                <c:pt idx="21">
                  <c:v>87.01</c:v>
                </c:pt>
                <c:pt idx="22">
                  <c:v>82.58</c:v>
                </c:pt>
                <c:pt idx="23">
                  <c:v>79.349999999999994</c:v>
                </c:pt>
                <c:pt idx="24">
                  <c:v>80.319999999999993</c:v>
                </c:pt>
                <c:pt idx="25">
                  <c:v>71.47</c:v>
                </c:pt>
                <c:pt idx="26">
                  <c:v>66.319999999999993</c:v>
                </c:pt>
                <c:pt idx="27">
                  <c:v>71.27</c:v>
                </c:pt>
                <c:pt idx="28">
                  <c:v>74.099999999999994</c:v>
                </c:pt>
                <c:pt idx="29">
                  <c:v>72.56</c:v>
                </c:pt>
                <c:pt idx="30">
                  <c:v>76.66</c:v>
                </c:pt>
                <c:pt idx="31">
                  <c:v>75.14</c:v>
                </c:pt>
                <c:pt idx="32">
                  <c:v>71.459999999999994</c:v>
                </c:pt>
                <c:pt idx="33">
                  <c:v>81.02</c:v>
                </c:pt>
                <c:pt idx="34">
                  <c:v>91.26</c:v>
                </c:pt>
                <c:pt idx="35">
                  <c:v>96.86</c:v>
                </c:pt>
                <c:pt idx="36">
                  <c:v>98.61</c:v>
                </c:pt>
                <c:pt idx="37">
                  <c:v>94.15</c:v>
                </c:pt>
                <c:pt idx="38">
                  <c:v>85.37</c:v>
                </c:pt>
                <c:pt idx="39">
                  <c:v>87.1</c:v>
                </c:pt>
                <c:pt idx="40">
                  <c:v>87.79</c:v>
                </c:pt>
                <c:pt idx="41">
                  <c:v>85.03</c:v>
                </c:pt>
                <c:pt idx="42">
                  <c:v>83.97</c:v>
                </c:pt>
                <c:pt idx="43">
                  <c:v>82.83</c:v>
                </c:pt>
                <c:pt idx="44">
                  <c:v>84.37</c:v>
                </c:pt>
                <c:pt idx="45">
                  <c:v>96.91</c:v>
                </c:pt>
                <c:pt idx="46">
                  <c:v>99.93</c:v>
                </c:pt>
                <c:pt idx="47">
                  <c:v>106.25</c:v>
                </c:pt>
                <c:pt idx="48">
                  <c:v>106.19</c:v>
                </c:pt>
                <c:pt idx="49">
                  <c:v>104.1</c:v>
                </c:pt>
                <c:pt idx="50">
                  <c:v>104.4</c:v>
                </c:pt>
                <c:pt idx="51">
                  <c:v>106.33</c:v>
                </c:pt>
                <c:pt idx="52">
                  <c:v>103.07</c:v>
                </c:pt>
                <c:pt idx="53">
                  <c:v>104.52</c:v>
                </c:pt>
                <c:pt idx="54">
                  <c:v>106.81</c:v>
                </c:pt>
                <c:pt idx="55">
                  <c:v>108.15</c:v>
                </c:pt>
                <c:pt idx="56">
                  <c:v>107.69</c:v>
                </c:pt>
                <c:pt idx="57">
                  <c:v>106.09</c:v>
                </c:pt>
                <c:pt idx="58">
                  <c:v>104.66</c:v>
                </c:pt>
                <c:pt idx="59">
                  <c:v>103.21</c:v>
                </c:pt>
                <c:pt idx="60">
                  <c:v>99.28</c:v>
                </c:pt>
                <c:pt idx="61">
                  <c:v>100.47</c:v>
                </c:pt>
                <c:pt idx="62">
                  <c:v>99.5</c:v>
                </c:pt>
                <c:pt idx="63">
                  <c:v>101.73</c:v>
                </c:pt>
                <c:pt idx="64">
                  <c:v>102.95</c:v>
                </c:pt>
                <c:pt idx="65">
                  <c:v>102.43</c:v>
                </c:pt>
                <c:pt idx="66">
                  <c:v>101</c:v>
                </c:pt>
                <c:pt idx="67">
                  <c:v>100.79</c:v>
                </c:pt>
                <c:pt idx="68">
                  <c:v>101.1</c:v>
                </c:pt>
                <c:pt idx="69">
                  <c:v>102.38</c:v>
                </c:pt>
                <c:pt idx="70">
                  <c:v>101.19</c:v>
                </c:pt>
                <c:pt idx="71">
                  <c:v>100.32</c:v>
                </c:pt>
                <c:pt idx="72">
                  <c:v>98.91</c:v>
                </c:pt>
                <c:pt idx="73">
                  <c:v>100.37</c:v>
                </c:pt>
                <c:pt idx="74">
                  <c:v>99.07</c:v>
                </c:pt>
                <c:pt idx="75">
                  <c:v>100.39</c:v>
                </c:pt>
                <c:pt idx="76">
                  <c:v>100.94</c:v>
                </c:pt>
                <c:pt idx="77">
                  <c:v>100</c:v>
                </c:pt>
                <c:pt idx="78">
                  <c:v>88.96</c:v>
                </c:pt>
                <c:pt idx="79">
                  <c:v>84.38</c:v>
                </c:pt>
                <c:pt idx="80">
                  <c:v>80.459999999999994</c:v>
                </c:pt>
                <c:pt idx="81">
                  <c:v>77.62</c:v>
                </c:pt>
                <c:pt idx="82">
                  <c:v>74.849999999999994</c:v>
                </c:pt>
                <c:pt idx="83">
                  <c:v>73.31</c:v>
                </c:pt>
                <c:pt idx="84">
                  <c:v>72.099999999999994</c:v>
                </c:pt>
                <c:pt idx="85">
                  <c:v>71.63</c:v>
                </c:pt>
                <c:pt idx="86">
                  <c:v>76.62</c:v>
                </c:pt>
                <c:pt idx="87">
                  <c:v>77.91</c:v>
                </c:pt>
                <c:pt idx="88">
                  <c:v>74.72</c:v>
                </c:pt>
                <c:pt idx="89">
                  <c:v>74.8</c:v>
                </c:pt>
                <c:pt idx="90">
                  <c:v>74.47</c:v>
                </c:pt>
                <c:pt idx="91">
                  <c:v>73.27</c:v>
                </c:pt>
                <c:pt idx="92">
                  <c:v>72.930000000000007</c:v>
                </c:pt>
                <c:pt idx="93">
                  <c:v>73.260000000000005</c:v>
                </c:pt>
                <c:pt idx="94">
                  <c:v>73.97</c:v>
                </c:pt>
                <c:pt idx="95">
                  <c:v>71.08</c:v>
                </c:pt>
                <c:pt idx="96">
                  <c:v>70.319999999999993</c:v>
                </c:pt>
                <c:pt idx="97">
                  <c:v>70.3</c:v>
                </c:pt>
                <c:pt idx="98">
                  <c:v>70.349999999999994</c:v>
                </c:pt>
                <c:pt idx="99">
                  <c:v>69.62</c:v>
                </c:pt>
                <c:pt idx="100">
                  <c:v>69.08</c:v>
                </c:pt>
                <c:pt idx="101">
                  <c:v>68.709999999999994</c:v>
                </c:pt>
                <c:pt idx="102">
                  <c:v>68.739999999999995</c:v>
                </c:pt>
                <c:pt idx="103">
                  <c:v>69.44</c:v>
                </c:pt>
                <c:pt idx="104">
                  <c:v>69.349999999999994</c:v>
                </c:pt>
                <c:pt idx="105">
                  <c:v>69.36</c:v>
                </c:pt>
                <c:pt idx="106">
                  <c:v>69.94</c:v>
                </c:pt>
                <c:pt idx="107">
                  <c:v>69.53</c:v>
                </c:pt>
                <c:pt idx="108">
                  <c:v>68.349999999999994</c:v>
                </c:pt>
                <c:pt idx="109">
                  <c:v>67.349999999999994</c:v>
                </c:pt>
                <c:pt idx="110">
                  <c:v>67.06</c:v>
                </c:pt>
                <c:pt idx="111">
                  <c:v>66.56</c:v>
                </c:pt>
                <c:pt idx="112">
                  <c:v>67.430000000000007</c:v>
                </c:pt>
                <c:pt idx="113">
                  <c:v>67.400000000000006</c:v>
                </c:pt>
                <c:pt idx="114">
                  <c:v>66.97</c:v>
                </c:pt>
                <c:pt idx="115">
                  <c:v>66.66</c:v>
                </c:pt>
                <c:pt idx="116">
                  <c:v>67.64</c:v>
                </c:pt>
                <c:pt idx="117">
                  <c:v>68.540000000000006</c:v>
                </c:pt>
                <c:pt idx="118">
                  <c:v>68.87</c:v>
                </c:pt>
                <c:pt idx="119">
                  <c:v>68.19</c:v>
                </c:pt>
                <c:pt idx="120">
                  <c:v>67.510000000000005</c:v>
                </c:pt>
                <c:pt idx="121">
                  <c:v>67.94</c:v>
                </c:pt>
                <c:pt idx="122">
                  <c:v>67.86</c:v>
                </c:pt>
                <c:pt idx="123">
                  <c:v>68.41</c:v>
                </c:pt>
                <c:pt idx="124">
                  <c:v>68.97</c:v>
                </c:pt>
                <c:pt idx="125">
                  <c:v>68.81</c:v>
                </c:pt>
                <c:pt idx="126">
                  <c:v>69.27</c:v>
                </c:pt>
                <c:pt idx="127">
                  <c:v>70.010000000000005</c:v>
                </c:pt>
                <c:pt idx="128">
                  <c:v>72.56</c:v>
                </c:pt>
                <c:pt idx="129">
                  <c:v>74.81</c:v>
                </c:pt>
                <c:pt idx="130">
                  <c:v>74.400000000000006</c:v>
                </c:pt>
                <c:pt idx="131">
                  <c:v>75.260000000000005</c:v>
                </c:pt>
                <c:pt idx="132">
                  <c:v>93.04</c:v>
                </c:pt>
                <c:pt idx="133">
                  <c:v>115.55</c:v>
                </c:pt>
                <c:pt idx="134">
                  <c:v>112.06</c:v>
                </c:pt>
                <c:pt idx="135">
                  <c:v>99.7</c:v>
                </c:pt>
                <c:pt idx="136">
                  <c:v>98.35</c:v>
                </c:pt>
                <c:pt idx="137">
                  <c:v>102.06</c:v>
                </c:pt>
                <c:pt idx="138">
                  <c:v>102.97</c:v>
                </c:pt>
                <c:pt idx="139">
                  <c:v>108.5</c:v>
                </c:pt>
                <c:pt idx="140">
                  <c:v>109.72</c:v>
                </c:pt>
                <c:pt idx="141">
                  <c:v>113.32</c:v>
                </c:pt>
                <c:pt idx="142">
                  <c:v>108.98</c:v>
                </c:pt>
                <c:pt idx="143">
                  <c:v>102.78</c:v>
                </c:pt>
                <c:pt idx="144">
                  <c:v>100.17</c:v>
                </c:pt>
                <c:pt idx="145">
                  <c:v>97.34</c:v>
                </c:pt>
                <c:pt idx="146">
                  <c:v>95.28</c:v>
                </c:pt>
                <c:pt idx="147">
                  <c:v>96.02</c:v>
                </c:pt>
                <c:pt idx="148">
                  <c:v>97.52</c:v>
                </c:pt>
                <c:pt idx="149">
                  <c:v>98.44</c:v>
                </c:pt>
                <c:pt idx="150">
                  <c:v>95.77</c:v>
                </c:pt>
                <c:pt idx="151">
                  <c:v>93.46</c:v>
                </c:pt>
                <c:pt idx="152">
                  <c:v>94.05</c:v>
                </c:pt>
                <c:pt idx="153">
                  <c:v>95.61</c:v>
                </c:pt>
                <c:pt idx="154">
                  <c:v>99.08</c:v>
                </c:pt>
                <c:pt idx="155">
                  <c:v>101.06</c:v>
                </c:pt>
                <c:pt idx="156">
                  <c:v>100.36</c:v>
                </c:pt>
                <c:pt idx="157">
                  <c:v>105.96</c:v>
                </c:pt>
                <c:pt idx="158">
                  <c:v>109.46</c:v>
                </c:pt>
                <c:pt idx="159">
                  <c:v>114.17</c:v>
                </c:pt>
                <c:pt idx="160">
                  <c:v>119.14</c:v>
                </c:pt>
                <c:pt idx="161">
                  <c:v>121.73</c:v>
                </c:pt>
                <c:pt idx="162">
                  <c:v>124.71</c:v>
                </c:pt>
                <c:pt idx="163">
                  <c:v>128.03</c:v>
                </c:pt>
                <c:pt idx="164">
                  <c:v>136.35</c:v>
                </c:pt>
                <c:pt idx="165">
                  <c:v>137.79</c:v>
                </c:pt>
                <c:pt idx="166">
                  <c:v>126.16</c:v>
                </c:pt>
                <c:pt idx="167">
                  <c:v>116.85</c:v>
                </c:pt>
                <c:pt idx="168">
                  <c:v>111.75</c:v>
                </c:pt>
                <c:pt idx="169">
                  <c:v>111.03</c:v>
                </c:pt>
                <c:pt idx="170">
                  <c:v>106.76</c:v>
                </c:pt>
                <c:pt idx="171">
                  <c:v>105.39</c:v>
                </c:pt>
                <c:pt idx="172">
                  <c:v>112.89</c:v>
                </c:pt>
                <c:pt idx="173">
                  <c:v>124.7</c:v>
                </c:pt>
                <c:pt idx="174">
                  <c:v>136.62</c:v>
                </c:pt>
                <c:pt idx="175">
                  <c:v>142.66999999999999</c:v>
                </c:pt>
                <c:pt idx="176">
                  <c:v>152.25</c:v>
                </c:pt>
                <c:pt idx="177">
                  <c:v>171.03</c:v>
                </c:pt>
                <c:pt idx="178">
                  <c:v>158.26</c:v>
                </c:pt>
                <c:pt idx="179">
                  <c:v>158.69999999999999</c:v>
                </c:pt>
                <c:pt idx="180">
                  <c:v>149.36000000000001</c:v>
                </c:pt>
                <c:pt idx="181">
                  <c:v>160.19</c:v>
                </c:pt>
                <c:pt idx="182">
                  <c:v>152.85</c:v>
                </c:pt>
                <c:pt idx="183">
                  <c:v>138.13999999999999</c:v>
                </c:pt>
                <c:pt idx="184">
                  <c:v>133.03</c:v>
                </c:pt>
                <c:pt idx="185">
                  <c:v>130.28</c:v>
                </c:pt>
                <c:pt idx="186">
                  <c:v>129.19999999999999</c:v>
                </c:pt>
                <c:pt idx="187">
                  <c:v>132.84</c:v>
                </c:pt>
                <c:pt idx="188">
                  <c:v>129.62</c:v>
                </c:pt>
                <c:pt idx="189">
                  <c:v>129.03</c:v>
                </c:pt>
                <c:pt idx="190">
                  <c:v>130.76</c:v>
                </c:pt>
                <c:pt idx="191">
                  <c:v>133.07</c:v>
                </c:pt>
                <c:pt idx="192">
                  <c:v>130.93</c:v>
                </c:pt>
                <c:pt idx="193">
                  <c:v>137.72999999999999</c:v>
                </c:pt>
                <c:pt idx="194">
                  <c:v>135.51</c:v>
                </c:pt>
                <c:pt idx="195">
                  <c:v>135.1</c:v>
                </c:pt>
                <c:pt idx="196">
                  <c:v>142.57</c:v>
                </c:pt>
                <c:pt idx="197">
                  <c:v>144.1</c:v>
                </c:pt>
                <c:pt idx="198">
                  <c:v>139.4</c:v>
                </c:pt>
                <c:pt idx="199">
                  <c:v>136.65</c:v>
                </c:pt>
                <c:pt idx="200">
                  <c:v>131.58000000000001</c:v>
                </c:pt>
                <c:pt idx="201">
                  <c:v>130.97999999999999</c:v>
                </c:pt>
                <c:pt idx="202">
                  <c:v>129.05000000000001</c:v>
                </c:pt>
                <c:pt idx="203">
                  <c:v>126.88</c:v>
                </c:pt>
                <c:pt idx="204">
                  <c:v>124.02</c:v>
                </c:pt>
                <c:pt idx="205">
                  <c:v>120.05</c:v>
                </c:pt>
                <c:pt idx="206">
                  <c:v>125.3</c:v>
                </c:pt>
                <c:pt idx="207">
                  <c:v>118.26</c:v>
                </c:pt>
                <c:pt idx="208">
                  <c:v>111.64</c:v>
                </c:pt>
                <c:pt idx="209">
                  <c:v>108.35</c:v>
                </c:pt>
                <c:pt idx="210">
                  <c:v>106.38</c:v>
                </c:pt>
                <c:pt idx="211">
                  <c:v>106.82</c:v>
                </c:pt>
                <c:pt idx="212">
                  <c:v>104.03</c:v>
                </c:pt>
                <c:pt idx="213">
                  <c:v>100.88</c:v>
                </c:pt>
                <c:pt idx="214">
                  <c:v>97.21</c:v>
                </c:pt>
                <c:pt idx="215">
                  <c:v>100.9</c:v>
                </c:pt>
                <c:pt idx="216">
                  <c:v>100.68</c:v>
                </c:pt>
                <c:pt idx="217">
                  <c:v>95.44</c:v>
                </c:pt>
                <c:pt idx="218">
                  <c:v>95.29</c:v>
                </c:pt>
                <c:pt idx="219">
                  <c:v>95.14</c:v>
                </c:pt>
                <c:pt idx="220">
                  <c:v>99.31</c:v>
                </c:pt>
                <c:pt idx="221">
                  <c:v>102.35</c:v>
                </c:pt>
                <c:pt idx="222">
                  <c:v>100.12</c:v>
                </c:pt>
                <c:pt idx="223">
                  <c:v>99.2</c:v>
                </c:pt>
                <c:pt idx="224">
                  <c:v>99.14</c:v>
                </c:pt>
                <c:pt idx="225">
                  <c:v>97.72</c:v>
                </c:pt>
                <c:pt idx="226">
                  <c:v>98.62</c:v>
                </c:pt>
                <c:pt idx="227">
                  <c:v>99.29</c:v>
                </c:pt>
                <c:pt idx="228">
                  <c:v>97.85</c:v>
                </c:pt>
                <c:pt idx="229">
                  <c:v>95.85</c:v>
                </c:pt>
                <c:pt idx="230">
                  <c:v>96.14</c:v>
                </c:pt>
                <c:pt idx="231">
                  <c:v>94.59</c:v>
                </c:pt>
                <c:pt idx="232">
                  <c:v>92.5</c:v>
                </c:pt>
                <c:pt idx="233">
                  <c:v>90.12</c:v>
                </c:pt>
                <c:pt idx="234">
                  <c:v>88.84</c:v>
                </c:pt>
                <c:pt idx="235">
                  <c:v>92.25</c:v>
                </c:pt>
                <c:pt idx="236">
                  <c:v>89.92</c:v>
                </c:pt>
                <c:pt idx="237">
                  <c:v>86.17</c:v>
                </c:pt>
                <c:pt idx="238">
                  <c:v>86.19</c:v>
                </c:pt>
                <c:pt idx="239">
                  <c:v>86.66</c:v>
                </c:pt>
                <c:pt idx="240">
                  <c:v>86.19</c:v>
                </c:pt>
                <c:pt idx="241">
                  <c:v>85.36</c:v>
                </c:pt>
                <c:pt idx="242">
                  <c:v>86.32</c:v>
                </c:pt>
                <c:pt idx="243">
                  <c:v>85.97</c:v>
                </c:pt>
                <c:pt idx="244">
                  <c:v>84.12</c:v>
                </c:pt>
                <c:pt idx="245">
                  <c:v>82.11</c:v>
                </c:pt>
                <c:pt idx="246">
                  <c:v>81.06</c:v>
                </c:pt>
                <c:pt idx="247">
                  <c:v>80.55</c:v>
                </c:pt>
                <c:pt idx="248">
                  <c:v>87.61</c:v>
                </c:pt>
                <c:pt idx="249">
                  <c:v>100.24</c:v>
                </c:pt>
                <c:pt idx="250">
                  <c:v>100.66</c:v>
                </c:pt>
                <c:pt idx="251">
                  <c:v>107.19</c:v>
                </c:pt>
                <c:pt idx="252">
                  <c:v>101.33</c:v>
                </c:pt>
                <c:pt idx="253">
                  <c:v>99.54</c:v>
                </c:pt>
                <c:pt idx="254">
                  <c:v>97.4</c:v>
                </c:pt>
                <c:pt idx="255">
                  <c:v>95.38</c:v>
                </c:pt>
                <c:pt idx="256">
                  <c:v>89.91</c:v>
                </c:pt>
                <c:pt idx="257">
                  <c:v>87.38</c:v>
                </c:pt>
                <c:pt idx="258">
                  <c:v>86.38</c:v>
                </c:pt>
                <c:pt idx="259">
                  <c:v>82.86</c:v>
                </c:pt>
                <c:pt idx="260">
                  <c:v>82.13</c:v>
                </c:pt>
                <c:pt idx="261">
                  <c:v>79.150000000000006</c:v>
                </c:pt>
                <c:pt idx="262">
                  <c:v>79.27</c:v>
                </c:pt>
                <c:pt idx="263">
                  <c:v>79.87</c:v>
                </c:pt>
                <c:pt idx="264">
                  <c:v>79.59</c:v>
                </c:pt>
                <c:pt idx="265">
                  <c:v>81.53</c:v>
                </c:pt>
                <c:pt idx="266">
                  <c:v>78.75</c:v>
                </c:pt>
                <c:pt idx="267">
                  <c:v>77.180000000000007</c:v>
                </c:pt>
                <c:pt idx="268">
                  <c:v>77.66</c:v>
                </c:pt>
                <c:pt idx="269">
                  <c:v>76.400000000000006</c:v>
                </c:pt>
                <c:pt idx="270">
                  <c:v>76.44</c:v>
                </c:pt>
                <c:pt idx="271">
                  <c:v>76.819999999999993</c:v>
                </c:pt>
                <c:pt idx="272">
                  <c:v>75.569999999999993</c:v>
                </c:pt>
                <c:pt idx="273">
                  <c:v>75.180000000000007</c:v>
                </c:pt>
                <c:pt idx="274">
                  <c:v>75.739999999999995</c:v>
                </c:pt>
                <c:pt idx="275">
                  <c:v>73.739999999999995</c:v>
                </c:pt>
                <c:pt idx="276">
                  <c:v>73.19</c:v>
                </c:pt>
                <c:pt idx="277">
                  <c:v>74.67</c:v>
                </c:pt>
                <c:pt idx="278">
                  <c:v>74.77</c:v>
                </c:pt>
                <c:pt idx="279">
                  <c:v>72.209999999999994</c:v>
                </c:pt>
                <c:pt idx="280">
                  <c:v>73.42</c:v>
                </c:pt>
                <c:pt idx="281">
                  <c:v>72.38</c:v>
                </c:pt>
                <c:pt idx="282">
                  <c:v>71.760000000000005</c:v>
                </c:pt>
                <c:pt idx="283">
                  <c:v>73.430000000000007</c:v>
                </c:pt>
                <c:pt idx="284">
                  <c:v>78.12</c:v>
                </c:pt>
                <c:pt idx="285">
                  <c:v>78.22</c:v>
                </c:pt>
                <c:pt idx="286">
                  <c:v>78.06</c:v>
                </c:pt>
                <c:pt idx="287">
                  <c:v>79.39</c:v>
                </c:pt>
                <c:pt idx="288">
                  <c:v>76.75</c:v>
                </c:pt>
                <c:pt idx="289">
                  <c:v>75.45</c:v>
                </c:pt>
                <c:pt idx="290">
                  <c:v>79</c:v>
                </c:pt>
                <c:pt idx="291">
                  <c:v>81.099999999999994</c:v>
                </c:pt>
                <c:pt idx="292">
                  <c:v>85.53</c:v>
                </c:pt>
                <c:pt idx="293">
                  <c:v>87</c:v>
                </c:pt>
                <c:pt idx="294">
                  <c:v>85.92</c:v>
                </c:pt>
                <c:pt idx="295">
                  <c:v>86.89</c:v>
                </c:pt>
                <c:pt idx="296">
                  <c:v>87.63</c:v>
                </c:pt>
                <c:pt idx="297">
                  <c:v>87.34</c:v>
                </c:pt>
                <c:pt idx="298">
                  <c:v>87.99</c:v>
                </c:pt>
                <c:pt idx="299">
                  <c:v>88.5</c:v>
                </c:pt>
                <c:pt idx="300">
                  <c:v>86</c:v>
                </c:pt>
                <c:pt idx="301">
                  <c:v>83.58</c:v>
                </c:pt>
                <c:pt idx="302">
                  <c:v>82.97</c:v>
                </c:pt>
                <c:pt idx="303">
                  <c:v>83.3</c:v>
                </c:pt>
                <c:pt idx="304">
                  <c:v>84.33</c:v>
                </c:pt>
                <c:pt idx="305">
                  <c:v>90.18</c:v>
                </c:pt>
                <c:pt idx="306">
                  <c:v>93.45</c:v>
                </c:pt>
                <c:pt idx="307">
                  <c:v>98.06</c:v>
                </c:pt>
                <c:pt idx="308">
                  <c:v>94.79</c:v>
                </c:pt>
                <c:pt idx="309">
                  <c:v>91.47</c:v>
                </c:pt>
                <c:pt idx="310">
                  <c:v>94.71</c:v>
                </c:pt>
                <c:pt idx="311">
                  <c:v>95.87</c:v>
                </c:pt>
                <c:pt idx="312">
                  <c:v>95.25</c:v>
                </c:pt>
                <c:pt idx="313">
                  <c:v>94</c:v>
                </c:pt>
                <c:pt idx="314">
                  <c:v>91.56</c:v>
                </c:pt>
                <c:pt idx="315">
                  <c:v>87.6</c:v>
                </c:pt>
                <c:pt idx="316">
                  <c:v>86.86</c:v>
                </c:pt>
                <c:pt idx="317">
                  <c:v>86.96</c:v>
                </c:pt>
                <c:pt idx="318">
                  <c:v>86.98</c:v>
                </c:pt>
                <c:pt idx="319">
                  <c:v>87.84</c:v>
                </c:pt>
                <c:pt idx="320">
                  <c:v>88.6</c:v>
                </c:pt>
                <c:pt idx="321">
                  <c:v>91.87</c:v>
                </c:pt>
                <c:pt idx="322">
                  <c:v>94.11</c:v>
                </c:pt>
                <c:pt idx="323">
                  <c:v>95.78</c:v>
                </c:pt>
                <c:pt idx="324">
                  <c:v>91.83</c:v>
                </c:pt>
                <c:pt idx="325">
                  <c:v>96.58</c:v>
                </c:pt>
                <c:pt idx="326">
                  <c:v>104.46</c:v>
                </c:pt>
                <c:pt idx="327">
                  <c:v>100.99</c:v>
                </c:pt>
                <c:pt idx="328">
                  <c:v>104.18</c:v>
                </c:pt>
                <c:pt idx="329">
                  <c:v>105.12</c:v>
                </c:pt>
                <c:pt idx="330">
                  <c:v>108.43</c:v>
                </c:pt>
                <c:pt idx="331">
                  <c:v>117.58</c:v>
                </c:pt>
                <c:pt idx="332">
                  <c:v>129.4</c:v>
                </c:pt>
                <c:pt idx="333">
                  <c:v>127.31</c:v>
                </c:pt>
                <c:pt idx="334">
                  <c:v>121.04</c:v>
                </c:pt>
                <c:pt idx="335">
                  <c:v>120.59</c:v>
                </c:pt>
                <c:pt idx="336">
                  <c:v>120.74</c:v>
                </c:pt>
                <c:pt idx="337">
                  <c:v>117.69</c:v>
                </c:pt>
                <c:pt idx="338">
                  <c:v>110.86</c:v>
                </c:pt>
                <c:pt idx="339">
                  <c:v>107.67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725840"/>
        <c:axId val="219726400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reer!$D$7:$D$346</c:f>
              <c:numCache>
                <c:formatCode>General</c:formatCode>
                <c:ptCount val="340"/>
                <c:pt idx="0">
                  <c:v>95.265000000000001</c:v>
                </c:pt>
                <c:pt idx="1">
                  <c:v>95.265000000000001</c:v>
                </c:pt>
                <c:pt idx="2">
                  <c:v>95.265000000000001</c:v>
                </c:pt>
                <c:pt idx="3">
                  <c:v>95.265000000000001</c:v>
                </c:pt>
                <c:pt idx="4">
                  <c:v>95.265000000000001</c:v>
                </c:pt>
                <c:pt idx="5">
                  <c:v>95.265000000000001</c:v>
                </c:pt>
                <c:pt idx="6">
                  <c:v>95.265000000000001</c:v>
                </c:pt>
                <c:pt idx="7">
                  <c:v>95.265000000000001</c:v>
                </c:pt>
                <c:pt idx="8">
                  <c:v>95.265000000000001</c:v>
                </c:pt>
                <c:pt idx="9">
                  <c:v>95.265000000000001</c:v>
                </c:pt>
                <c:pt idx="10">
                  <c:v>95.265000000000001</c:v>
                </c:pt>
                <c:pt idx="11">
                  <c:v>95.265000000000001</c:v>
                </c:pt>
                <c:pt idx="12">
                  <c:v>95.265000000000001</c:v>
                </c:pt>
                <c:pt idx="13">
                  <c:v>95.265000000000001</c:v>
                </c:pt>
                <c:pt idx="14">
                  <c:v>95.265000000000001</c:v>
                </c:pt>
                <c:pt idx="15">
                  <c:v>95.265000000000001</c:v>
                </c:pt>
                <c:pt idx="16">
                  <c:v>95.265000000000001</c:v>
                </c:pt>
                <c:pt idx="17">
                  <c:v>95.265000000000001</c:v>
                </c:pt>
                <c:pt idx="18">
                  <c:v>95.265000000000001</c:v>
                </c:pt>
                <c:pt idx="19">
                  <c:v>95.265000000000001</c:v>
                </c:pt>
                <c:pt idx="20">
                  <c:v>95.265000000000001</c:v>
                </c:pt>
                <c:pt idx="21">
                  <c:v>95.265000000000001</c:v>
                </c:pt>
                <c:pt idx="22">
                  <c:v>95.265000000000001</c:v>
                </c:pt>
                <c:pt idx="23">
                  <c:v>95.265000000000001</c:v>
                </c:pt>
                <c:pt idx="24">
                  <c:v>95.265000000000001</c:v>
                </c:pt>
                <c:pt idx="25">
                  <c:v>95.265000000000001</c:v>
                </c:pt>
                <c:pt idx="26">
                  <c:v>95.265000000000001</c:v>
                </c:pt>
                <c:pt idx="27">
                  <c:v>95.265000000000001</c:v>
                </c:pt>
                <c:pt idx="28">
                  <c:v>95.265000000000001</c:v>
                </c:pt>
                <c:pt idx="29">
                  <c:v>95.265000000000001</c:v>
                </c:pt>
                <c:pt idx="30">
                  <c:v>95.265000000000001</c:v>
                </c:pt>
                <c:pt idx="31">
                  <c:v>95.265000000000001</c:v>
                </c:pt>
                <c:pt idx="32">
                  <c:v>95.265000000000001</c:v>
                </c:pt>
                <c:pt idx="33">
                  <c:v>95.265000000000001</c:v>
                </c:pt>
                <c:pt idx="34">
                  <c:v>95.265000000000001</c:v>
                </c:pt>
                <c:pt idx="35">
                  <c:v>95.265000000000001</c:v>
                </c:pt>
                <c:pt idx="36">
                  <c:v>95.265000000000001</c:v>
                </c:pt>
                <c:pt idx="37">
                  <c:v>95.265000000000001</c:v>
                </c:pt>
                <c:pt idx="38">
                  <c:v>95.265000000000001</c:v>
                </c:pt>
                <c:pt idx="39">
                  <c:v>95.265000000000001</c:v>
                </c:pt>
                <c:pt idx="40">
                  <c:v>95.265000000000001</c:v>
                </c:pt>
                <c:pt idx="41">
                  <c:v>95.265000000000001</c:v>
                </c:pt>
                <c:pt idx="42">
                  <c:v>95.265000000000001</c:v>
                </c:pt>
                <c:pt idx="43">
                  <c:v>95.265000000000001</c:v>
                </c:pt>
                <c:pt idx="44">
                  <c:v>95.265000000000001</c:v>
                </c:pt>
                <c:pt idx="45">
                  <c:v>95.265000000000001</c:v>
                </c:pt>
                <c:pt idx="46">
                  <c:v>95.265000000000001</c:v>
                </c:pt>
                <c:pt idx="47">
                  <c:v>95.265000000000001</c:v>
                </c:pt>
                <c:pt idx="48">
                  <c:v>95.265000000000001</c:v>
                </c:pt>
                <c:pt idx="49">
                  <c:v>95.265000000000001</c:v>
                </c:pt>
                <c:pt idx="50">
                  <c:v>95.265000000000001</c:v>
                </c:pt>
                <c:pt idx="51">
                  <c:v>95.265000000000001</c:v>
                </c:pt>
                <c:pt idx="52">
                  <c:v>95.265000000000001</c:v>
                </c:pt>
                <c:pt idx="53">
                  <c:v>95.265000000000001</c:v>
                </c:pt>
                <c:pt idx="54">
                  <c:v>95.265000000000001</c:v>
                </c:pt>
                <c:pt idx="55">
                  <c:v>95.265000000000001</c:v>
                </c:pt>
                <c:pt idx="56">
                  <c:v>95.265000000000001</c:v>
                </c:pt>
                <c:pt idx="57">
                  <c:v>95.265000000000001</c:v>
                </c:pt>
                <c:pt idx="58">
                  <c:v>95.265000000000001</c:v>
                </c:pt>
                <c:pt idx="59">
                  <c:v>95.265000000000001</c:v>
                </c:pt>
                <c:pt idx="60">
                  <c:v>95.265000000000001</c:v>
                </c:pt>
                <c:pt idx="61">
                  <c:v>95.265000000000001</c:v>
                </c:pt>
                <c:pt idx="62">
                  <c:v>95.265000000000001</c:v>
                </c:pt>
                <c:pt idx="63">
                  <c:v>95.265000000000001</c:v>
                </c:pt>
                <c:pt idx="64">
                  <c:v>95.265000000000001</c:v>
                </c:pt>
                <c:pt idx="65">
                  <c:v>95.265000000000001</c:v>
                </c:pt>
                <c:pt idx="66">
                  <c:v>95.265000000000001</c:v>
                </c:pt>
                <c:pt idx="67">
                  <c:v>95.265000000000001</c:v>
                </c:pt>
                <c:pt idx="68">
                  <c:v>95.265000000000001</c:v>
                </c:pt>
                <c:pt idx="69">
                  <c:v>95.265000000000001</c:v>
                </c:pt>
                <c:pt idx="70">
                  <c:v>95.265000000000001</c:v>
                </c:pt>
                <c:pt idx="71">
                  <c:v>95.265000000000001</c:v>
                </c:pt>
                <c:pt idx="72">
                  <c:v>95.265000000000001</c:v>
                </c:pt>
                <c:pt idx="73">
                  <c:v>95.265000000000001</c:v>
                </c:pt>
                <c:pt idx="74">
                  <c:v>95.265000000000001</c:v>
                </c:pt>
                <c:pt idx="75">
                  <c:v>95.265000000000001</c:v>
                </c:pt>
                <c:pt idx="76">
                  <c:v>95.265000000000001</c:v>
                </c:pt>
                <c:pt idx="77">
                  <c:v>95.265000000000001</c:v>
                </c:pt>
                <c:pt idx="78">
                  <c:v>95.265000000000001</c:v>
                </c:pt>
                <c:pt idx="79">
                  <c:v>95.265000000000001</c:v>
                </c:pt>
                <c:pt idx="80">
                  <c:v>95.265000000000001</c:v>
                </c:pt>
                <c:pt idx="81">
                  <c:v>95.265000000000001</c:v>
                </c:pt>
                <c:pt idx="82">
                  <c:v>95.265000000000001</c:v>
                </c:pt>
                <c:pt idx="83">
                  <c:v>95.265000000000001</c:v>
                </c:pt>
                <c:pt idx="84">
                  <c:v>95.265000000000001</c:v>
                </c:pt>
                <c:pt idx="85">
                  <c:v>95.265000000000001</c:v>
                </c:pt>
                <c:pt idx="86">
                  <c:v>95.265000000000001</c:v>
                </c:pt>
                <c:pt idx="87">
                  <c:v>95.265000000000001</c:v>
                </c:pt>
                <c:pt idx="88">
                  <c:v>95.265000000000001</c:v>
                </c:pt>
                <c:pt idx="89">
                  <c:v>95.265000000000001</c:v>
                </c:pt>
                <c:pt idx="90">
                  <c:v>95.265000000000001</c:v>
                </c:pt>
                <c:pt idx="91">
                  <c:v>95.265000000000001</c:v>
                </c:pt>
                <c:pt idx="92">
                  <c:v>95.265000000000001</c:v>
                </c:pt>
                <c:pt idx="93">
                  <c:v>95.265000000000001</c:v>
                </c:pt>
                <c:pt idx="94">
                  <c:v>95.265000000000001</c:v>
                </c:pt>
                <c:pt idx="95">
                  <c:v>95.265000000000001</c:v>
                </c:pt>
                <c:pt idx="96">
                  <c:v>95.265000000000001</c:v>
                </c:pt>
                <c:pt idx="97">
                  <c:v>95.265000000000001</c:v>
                </c:pt>
                <c:pt idx="98">
                  <c:v>95.265000000000001</c:v>
                </c:pt>
                <c:pt idx="99">
                  <c:v>95.265000000000001</c:v>
                </c:pt>
                <c:pt idx="100">
                  <c:v>95.265000000000001</c:v>
                </c:pt>
                <c:pt idx="101">
                  <c:v>95.265000000000001</c:v>
                </c:pt>
                <c:pt idx="102">
                  <c:v>95.265000000000001</c:v>
                </c:pt>
                <c:pt idx="103">
                  <c:v>95.265000000000001</c:v>
                </c:pt>
                <c:pt idx="104">
                  <c:v>95.265000000000001</c:v>
                </c:pt>
                <c:pt idx="105">
                  <c:v>95.265000000000001</c:v>
                </c:pt>
                <c:pt idx="106">
                  <c:v>95.265000000000001</c:v>
                </c:pt>
                <c:pt idx="107">
                  <c:v>95.265000000000001</c:v>
                </c:pt>
                <c:pt idx="108">
                  <c:v>95.265000000000001</c:v>
                </c:pt>
                <c:pt idx="109">
                  <c:v>95.265000000000001</c:v>
                </c:pt>
                <c:pt idx="110">
                  <c:v>95.265000000000001</c:v>
                </c:pt>
                <c:pt idx="111">
                  <c:v>95.265000000000001</c:v>
                </c:pt>
                <c:pt idx="112">
                  <c:v>95.265000000000001</c:v>
                </c:pt>
                <c:pt idx="113">
                  <c:v>95.265000000000001</c:v>
                </c:pt>
                <c:pt idx="114">
                  <c:v>95.265000000000001</c:v>
                </c:pt>
                <c:pt idx="115">
                  <c:v>95.265000000000001</c:v>
                </c:pt>
                <c:pt idx="116">
                  <c:v>95.265000000000001</c:v>
                </c:pt>
                <c:pt idx="117">
                  <c:v>95.265000000000001</c:v>
                </c:pt>
                <c:pt idx="118">
                  <c:v>95.265000000000001</c:v>
                </c:pt>
                <c:pt idx="119">
                  <c:v>95.265000000000001</c:v>
                </c:pt>
                <c:pt idx="120">
                  <c:v>95.265000000000001</c:v>
                </c:pt>
                <c:pt idx="121">
                  <c:v>95.265000000000001</c:v>
                </c:pt>
                <c:pt idx="122">
                  <c:v>95.265000000000001</c:v>
                </c:pt>
                <c:pt idx="123">
                  <c:v>95.265000000000001</c:v>
                </c:pt>
                <c:pt idx="124">
                  <c:v>95.265000000000001</c:v>
                </c:pt>
                <c:pt idx="125">
                  <c:v>95.265000000000001</c:v>
                </c:pt>
                <c:pt idx="126">
                  <c:v>95.265000000000001</c:v>
                </c:pt>
                <c:pt idx="127">
                  <c:v>95.265000000000001</c:v>
                </c:pt>
                <c:pt idx="128">
                  <c:v>95.265000000000001</c:v>
                </c:pt>
                <c:pt idx="129">
                  <c:v>95.265000000000001</c:v>
                </c:pt>
                <c:pt idx="130">
                  <c:v>95.265000000000001</c:v>
                </c:pt>
                <c:pt idx="131">
                  <c:v>95.265000000000001</c:v>
                </c:pt>
                <c:pt idx="132">
                  <c:v>95.265000000000001</c:v>
                </c:pt>
                <c:pt idx="133">
                  <c:v>95.265000000000001</c:v>
                </c:pt>
                <c:pt idx="134">
                  <c:v>95.265000000000001</c:v>
                </c:pt>
                <c:pt idx="135">
                  <c:v>95.265000000000001</c:v>
                </c:pt>
                <c:pt idx="136">
                  <c:v>95.265000000000001</c:v>
                </c:pt>
                <c:pt idx="137">
                  <c:v>95.265000000000001</c:v>
                </c:pt>
                <c:pt idx="138">
                  <c:v>95.265000000000001</c:v>
                </c:pt>
                <c:pt idx="139">
                  <c:v>95.265000000000001</c:v>
                </c:pt>
                <c:pt idx="140">
                  <c:v>95.265000000000001</c:v>
                </c:pt>
                <c:pt idx="141">
                  <c:v>95.265000000000001</c:v>
                </c:pt>
                <c:pt idx="142">
                  <c:v>95.265000000000001</c:v>
                </c:pt>
                <c:pt idx="143">
                  <c:v>95.265000000000001</c:v>
                </c:pt>
                <c:pt idx="144">
                  <c:v>95.265000000000001</c:v>
                </c:pt>
                <c:pt idx="145">
                  <c:v>95.265000000000001</c:v>
                </c:pt>
                <c:pt idx="146">
                  <c:v>95.265000000000001</c:v>
                </c:pt>
                <c:pt idx="147">
                  <c:v>95.265000000000001</c:v>
                </c:pt>
                <c:pt idx="148">
                  <c:v>95.265000000000001</c:v>
                </c:pt>
                <c:pt idx="149">
                  <c:v>95.265000000000001</c:v>
                </c:pt>
                <c:pt idx="150">
                  <c:v>95.265000000000001</c:v>
                </c:pt>
                <c:pt idx="151">
                  <c:v>95.265000000000001</c:v>
                </c:pt>
                <c:pt idx="152">
                  <c:v>95.265000000000001</c:v>
                </c:pt>
                <c:pt idx="153">
                  <c:v>95.265000000000001</c:v>
                </c:pt>
                <c:pt idx="154">
                  <c:v>95.265000000000001</c:v>
                </c:pt>
                <c:pt idx="155">
                  <c:v>95.265000000000001</c:v>
                </c:pt>
                <c:pt idx="156">
                  <c:v>95.265000000000001</c:v>
                </c:pt>
                <c:pt idx="157">
                  <c:v>95.265000000000001</c:v>
                </c:pt>
                <c:pt idx="158">
                  <c:v>95.265000000000001</c:v>
                </c:pt>
                <c:pt idx="159">
                  <c:v>95.265000000000001</c:v>
                </c:pt>
                <c:pt idx="160">
                  <c:v>95.265000000000001</c:v>
                </c:pt>
                <c:pt idx="161">
                  <c:v>95.265000000000001</c:v>
                </c:pt>
                <c:pt idx="162">
                  <c:v>95.265000000000001</c:v>
                </c:pt>
                <c:pt idx="163">
                  <c:v>95.265000000000001</c:v>
                </c:pt>
                <c:pt idx="164">
                  <c:v>95.265000000000001</c:v>
                </c:pt>
                <c:pt idx="165">
                  <c:v>95.265000000000001</c:v>
                </c:pt>
                <c:pt idx="166">
                  <c:v>95.265000000000001</c:v>
                </c:pt>
                <c:pt idx="167">
                  <c:v>95.265000000000001</c:v>
                </c:pt>
                <c:pt idx="168">
                  <c:v>95.265000000000001</c:v>
                </c:pt>
                <c:pt idx="169">
                  <c:v>95.265000000000001</c:v>
                </c:pt>
                <c:pt idx="170">
                  <c:v>95.265000000000001</c:v>
                </c:pt>
                <c:pt idx="171">
                  <c:v>95.265000000000001</c:v>
                </c:pt>
                <c:pt idx="172">
                  <c:v>95.265000000000001</c:v>
                </c:pt>
                <c:pt idx="173">
                  <c:v>95.265000000000001</c:v>
                </c:pt>
                <c:pt idx="174">
                  <c:v>95.265000000000001</c:v>
                </c:pt>
                <c:pt idx="175">
                  <c:v>95.265000000000001</c:v>
                </c:pt>
                <c:pt idx="176">
                  <c:v>95.265000000000001</c:v>
                </c:pt>
                <c:pt idx="177">
                  <c:v>95.265000000000001</c:v>
                </c:pt>
                <c:pt idx="178">
                  <c:v>95.265000000000001</c:v>
                </c:pt>
                <c:pt idx="179">
                  <c:v>95.265000000000001</c:v>
                </c:pt>
                <c:pt idx="180">
                  <c:v>95.265000000000001</c:v>
                </c:pt>
                <c:pt idx="181">
                  <c:v>95.265000000000001</c:v>
                </c:pt>
                <c:pt idx="182">
                  <c:v>95.265000000000001</c:v>
                </c:pt>
                <c:pt idx="183">
                  <c:v>95.265000000000001</c:v>
                </c:pt>
                <c:pt idx="184">
                  <c:v>95.265000000000001</c:v>
                </c:pt>
                <c:pt idx="185">
                  <c:v>95.265000000000001</c:v>
                </c:pt>
                <c:pt idx="186">
                  <c:v>95.265000000000001</c:v>
                </c:pt>
                <c:pt idx="187">
                  <c:v>95.265000000000001</c:v>
                </c:pt>
                <c:pt idx="188">
                  <c:v>95.265000000000001</c:v>
                </c:pt>
                <c:pt idx="189">
                  <c:v>95.265000000000001</c:v>
                </c:pt>
                <c:pt idx="190">
                  <c:v>95.265000000000001</c:v>
                </c:pt>
                <c:pt idx="191">
                  <c:v>95.265000000000001</c:v>
                </c:pt>
                <c:pt idx="192">
                  <c:v>95.265000000000001</c:v>
                </c:pt>
                <c:pt idx="193">
                  <c:v>95.265000000000001</c:v>
                </c:pt>
                <c:pt idx="194">
                  <c:v>95.265000000000001</c:v>
                </c:pt>
                <c:pt idx="195">
                  <c:v>95.265000000000001</c:v>
                </c:pt>
                <c:pt idx="196">
                  <c:v>95.265000000000001</c:v>
                </c:pt>
                <c:pt idx="197">
                  <c:v>95.265000000000001</c:v>
                </c:pt>
                <c:pt idx="198">
                  <c:v>95.265000000000001</c:v>
                </c:pt>
                <c:pt idx="199">
                  <c:v>95.265000000000001</c:v>
                </c:pt>
                <c:pt idx="200">
                  <c:v>95.265000000000001</c:v>
                </c:pt>
                <c:pt idx="201">
                  <c:v>95.265000000000001</c:v>
                </c:pt>
                <c:pt idx="202">
                  <c:v>95.265000000000001</c:v>
                </c:pt>
                <c:pt idx="203">
                  <c:v>95.265000000000001</c:v>
                </c:pt>
                <c:pt idx="204">
                  <c:v>95.265000000000001</c:v>
                </c:pt>
                <c:pt idx="205">
                  <c:v>95.265000000000001</c:v>
                </c:pt>
                <c:pt idx="206">
                  <c:v>95.265000000000001</c:v>
                </c:pt>
                <c:pt idx="207">
                  <c:v>95.265000000000001</c:v>
                </c:pt>
                <c:pt idx="208">
                  <c:v>95.265000000000001</c:v>
                </c:pt>
                <c:pt idx="209">
                  <c:v>95.265000000000001</c:v>
                </c:pt>
                <c:pt idx="210">
                  <c:v>95.265000000000001</c:v>
                </c:pt>
                <c:pt idx="211">
                  <c:v>95.265000000000001</c:v>
                </c:pt>
                <c:pt idx="212">
                  <c:v>95.265000000000001</c:v>
                </c:pt>
                <c:pt idx="213">
                  <c:v>95.265000000000001</c:v>
                </c:pt>
                <c:pt idx="214">
                  <c:v>95.265000000000001</c:v>
                </c:pt>
                <c:pt idx="215">
                  <c:v>95.265000000000001</c:v>
                </c:pt>
                <c:pt idx="216">
                  <c:v>95.265000000000001</c:v>
                </c:pt>
                <c:pt idx="217">
                  <c:v>95.265000000000001</c:v>
                </c:pt>
                <c:pt idx="218">
                  <c:v>95.265000000000001</c:v>
                </c:pt>
                <c:pt idx="219">
                  <c:v>95.265000000000001</c:v>
                </c:pt>
                <c:pt idx="220">
                  <c:v>95.265000000000001</c:v>
                </c:pt>
                <c:pt idx="221">
                  <c:v>95.265000000000001</c:v>
                </c:pt>
                <c:pt idx="222">
                  <c:v>95.265000000000001</c:v>
                </c:pt>
                <c:pt idx="223">
                  <c:v>95.265000000000001</c:v>
                </c:pt>
                <c:pt idx="224">
                  <c:v>95.265000000000001</c:v>
                </c:pt>
                <c:pt idx="225">
                  <c:v>95.265000000000001</c:v>
                </c:pt>
                <c:pt idx="226">
                  <c:v>95.265000000000001</c:v>
                </c:pt>
                <c:pt idx="227">
                  <c:v>95.265000000000001</c:v>
                </c:pt>
                <c:pt idx="228">
                  <c:v>95.265000000000001</c:v>
                </c:pt>
                <c:pt idx="229">
                  <c:v>95.265000000000001</c:v>
                </c:pt>
                <c:pt idx="230">
                  <c:v>95.265000000000001</c:v>
                </c:pt>
                <c:pt idx="231">
                  <c:v>95.265000000000001</c:v>
                </c:pt>
                <c:pt idx="232">
                  <c:v>95.265000000000001</c:v>
                </c:pt>
                <c:pt idx="233">
                  <c:v>95.265000000000001</c:v>
                </c:pt>
                <c:pt idx="234">
                  <c:v>95.265000000000001</c:v>
                </c:pt>
                <c:pt idx="235">
                  <c:v>95.265000000000001</c:v>
                </c:pt>
                <c:pt idx="236">
                  <c:v>95.265000000000001</c:v>
                </c:pt>
                <c:pt idx="237">
                  <c:v>95.265000000000001</c:v>
                </c:pt>
                <c:pt idx="238">
                  <c:v>95.265000000000001</c:v>
                </c:pt>
                <c:pt idx="239">
                  <c:v>95.265000000000001</c:v>
                </c:pt>
                <c:pt idx="240">
                  <c:v>95.265000000000001</c:v>
                </c:pt>
                <c:pt idx="241">
                  <c:v>95.265000000000001</c:v>
                </c:pt>
                <c:pt idx="242">
                  <c:v>95.265000000000001</c:v>
                </c:pt>
                <c:pt idx="243">
                  <c:v>95.265000000000001</c:v>
                </c:pt>
                <c:pt idx="244">
                  <c:v>95.265000000000001</c:v>
                </c:pt>
                <c:pt idx="245">
                  <c:v>95.265000000000001</c:v>
                </c:pt>
                <c:pt idx="246">
                  <c:v>95.265000000000001</c:v>
                </c:pt>
                <c:pt idx="247">
                  <c:v>95.265000000000001</c:v>
                </c:pt>
                <c:pt idx="248">
                  <c:v>95.265000000000001</c:v>
                </c:pt>
                <c:pt idx="249">
                  <c:v>95.265000000000001</c:v>
                </c:pt>
                <c:pt idx="250">
                  <c:v>95.265000000000001</c:v>
                </c:pt>
                <c:pt idx="251">
                  <c:v>95.265000000000001</c:v>
                </c:pt>
                <c:pt idx="252">
                  <c:v>95.265000000000001</c:v>
                </c:pt>
                <c:pt idx="253">
                  <c:v>95.265000000000001</c:v>
                </c:pt>
                <c:pt idx="254">
                  <c:v>95.265000000000001</c:v>
                </c:pt>
                <c:pt idx="255">
                  <c:v>95.265000000000001</c:v>
                </c:pt>
                <c:pt idx="256">
                  <c:v>95.265000000000001</c:v>
                </c:pt>
                <c:pt idx="257">
                  <c:v>95.265000000000001</c:v>
                </c:pt>
                <c:pt idx="258">
                  <c:v>95.265000000000001</c:v>
                </c:pt>
                <c:pt idx="259">
                  <c:v>95.265000000000001</c:v>
                </c:pt>
                <c:pt idx="260">
                  <c:v>95.265000000000001</c:v>
                </c:pt>
                <c:pt idx="261">
                  <c:v>95.265000000000001</c:v>
                </c:pt>
                <c:pt idx="262">
                  <c:v>95.265000000000001</c:v>
                </c:pt>
                <c:pt idx="263">
                  <c:v>95.265000000000001</c:v>
                </c:pt>
                <c:pt idx="264">
                  <c:v>95.265000000000001</c:v>
                </c:pt>
                <c:pt idx="265">
                  <c:v>95.265000000000001</c:v>
                </c:pt>
                <c:pt idx="266">
                  <c:v>95.265000000000001</c:v>
                </c:pt>
                <c:pt idx="267">
                  <c:v>95.265000000000001</c:v>
                </c:pt>
                <c:pt idx="268">
                  <c:v>95.265000000000001</c:v>
                </c:pt>
                <c:pt idx="269">
                  <c:v>95.265000000000001</c:v>
                </c:pt>
                <c:pt idx="270">
                  <c:v>95.265000000000001</c:v>
                </c:pt>
                <c:pt idx="271">
                  <c:v>95.265000000000001</c:v>
                </c:pt>
                <c:pt idx="272">
                  <c:v>95.265000000000001</c:v>
                </c:pt>
                <c:pt idx="273">
                  <c:v>95.265000000000001</c:v>
                </c:pt>
                <c:pt idx="274">
                  <c:v>95.265000000000001</c:v>
                </c:pt>
                <c:pt idx="275">
                  <c:v>95.265000000000001</c:v>
                </c:pt>
                <c:pt idx="276">
                  <c:v>95.265000000000001</c:v>
                </c:pt>
                <c:pt idx="277">
                  <c:v>95.265000000000001</c:v>
                </c:pt>
                <c:pt idx="278">
                  <c:v>95.265000000000001</c:v>
                </c:pt>
                <c:pt idx="279">
                  <c:v>95.265000000000001</c:v>
                </c:pt>
                <c:pt idx="280">
                  <c:v>95.265000000000001</c:v>
                </c:pt>
                <c:pt idx="281">
                  <c:v>95.265000000000001</c:v>
                </c:pt>
                <c:pt idx="282">
                  <c:v>95.265000000000001</c:v>
                </c:pt>
                <c:pt idx="283">
                  <c:v>95.265000000000001</c:v>
                </c:pt>
                <c:pt idx="284">
                  <c:v>95.265000000000001</c:v>
                </c:pt>
                <c:pt idx="285">
                  <c:v>95.265000000000001</c:v>
                </c:pt>
                <c:pt idx="286">
                  <c:v>95.265000000000001</c:v>
                </c:pt>
                <c:pt idx="287">
                  <c:v>95.265000000000001</c:v>
                </c:pt>
                <c:pt idx="288">
                  <c:v>95.265000000000001</c:v>
                </c:pt>
                <c:pt idx="289">
                  <c:v>95.265000000000001</c:v>
                </c:pt>
                <c:pt idx="290">
                  <c:v>95.265000000000001</c:v>
                </c:pt>
                <c:pt idx="291">
                  <c:v>95.265000000000001</c:v>
                </c:pt>
                <c:pt idx="292">
                  <c:v>95.265000000000001</c:v>
                </c:pt>
                <c:pt idx="293">
                  <c:v>95.265000000000001</c:v>
                </c:pt>
                <c:pt idx="294">
                  <c:v>95.265000000000001</c:v>
                </c:pt>
                <c:pt idx="295">
                  <c:v>95.265000000000001</c:v>
                </c:pt>
                <c:pt idx="296">
                  <c:v>95.265000000000001</c:v>
                </c:pt>
                <c:pt idx="297">
                  <c:v>95.265000000000001</c:v>
                </c:pt>
                <c:pt idx="298">
                  <c:v>95.265000000000001</c:v>
                </c:pt>
                <c:pt idx="299">
                  <c:v>95.265000000000001</c:v>
                </c:pt>
                <c:pt idx="300">
                  <c:v>95.265000000000001</c:v>
                </c:pt>
                <c:pt idx="301">
                  <c:v>95.265000000000001</c:v>
                </c:pt>
                <c:pt idx="302">
                  <c:v>95.265000000000001</c:v>
                </c:pt>
                <c:pt idx="303">
                  <c:v>95.265000000000001</c:v>
                </c:pt>
                <c:pt idx="304">
                  <c:v>95.265000000000001</c:v>
                </c:pt>
                <c:pt idx="305">
                  <c:v>95.265000000000001</c:v>
                </c:pt>
                <c:pt idx="306">
                  <c:v>95.265000000000001</c:v>
                </c:pt>
                <c:pt idx="307">
                  <c:v>95.265000000000001</c:v>
                </c:pt>
                <c:pt idx="308">
                  <c:v>95.265000000000001</c:v>
                </c:pt>
                <c:pt idx="309">
                  <c:v>95.265000000000001</c:v>
                </c:pt>
                <c:pt idx="310">
                  <c:v>95.265000000000001</c:v>
                </c:pt>
                <c:pt idx="311">
                  <c:v>95.265000000000001</c:v>
                </c:pt>
                <c:pt idx="312">
                  <c:v>95.265000000000001</c:v>
                </c:pt>
                <c:pt idx="313">
                  <c:v>95.265000000000001</c:v>
                </c:pt>
                <c:pt idx="314">
                  <c:v>95.265000000000001</c:v>
                </c:pt>
                <c:pt idx="315">
                  <c:v>95.265000000000001</c:v>
                </c:pt>
                <c:pt idx="316">
                  <c:v>95.265000000000001</c:v>
                </c:pt>
                <c:pt idx="317">
                  <c:v>95.265000000000001</c:v>
                </c:pt>
                <c:pt idx="318">
                  <c:v>95.265000000000001</c:v>
                </c:pt>
                <c:pt idx="319">
                  <c:v>95.265000000000001</c:v>
                </c:pt>
                <c:pt idx="320">
                  <c:v>95.265000000000001</c:v>
                </c:pt>
                <c:pt idx="321">
                  <c:v>95.265000000000001</c:v>
                </c:pt>
                <c:pt idx="322">
                  <c:v>95.265000000000001</c:v>
                </c:pt>
                <c:pt idx="323">
                  <c:v>95.265000000000001</c:v>
                </c:pt>
                <c:pt idx="324">
                  <c:v>95.265000000000001</c:v>
                </c:pt>
                <c:pt idx="325">
                  <c:v>95.265000000000001</c:v>
                </c:pt>
                <c:pt idx="326">
                  <c:v>95.265000000000001</c:v>
                </c:pt>
                <c:pt idx="327">
                  <c:v>95.265000000000001</c:v>
                </c:pt>
                <c:pt idx="328">
                  <c:v>95.265000000000001</c:v>
                </c:pt>
                <c:pt idx="329">
                  <c:v>95.265000000000001</c:v>
                </c:pt>
                <c:pt idx="330">
                  <c:v>95.265000000000001</c:v>
                </c:pt>
                <c:pt idx="331">
                  <c:v>95.265000000000001</c:v>
                </c:pt>
                <c:pt idx="332">
                  <c:v>95.265000000000001</c:v>
                </c:pt>
                <c:pt idx="333">
                  <c:v>95.265000000000001</c:v>
                </c:pt>
                <c:pt idx="334">
                  <c:v>95.265000000000001</c:v>
                </c:pt>
                <c:pt idx="335">
                  <c:v>95.265000000000001</c:v>
                </c:pt>
                <c:pt idx="336">
                  <c:v>95.265000000000001</c:v>
                </c:pt>
                <c:pt idx="337">
                  <c:v>95.265000000000001</c:v>
                </c:pt>
                <c:pt idx="338">
                  <c:v>95.265000000000001</c:v>
                </c:pt>
                <c:pt idx="339">
                  <c:v>95.265000000000001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725840"/>
        <c:axId val="219726400"/>
      </c:lineChart>
      <c:dateAx>
        <c:axId val="219725840"/>
        <c:scaling>
          <c:orientation val="minMax"/>
          <c:min val="32874"/>
        </c:scaling>
        <c:delete val="0"/>
        <c:axPos val="b"/>
        <c:numFmt formatCode="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219726400"/>
        <c:crosses val="autoZero"/>
        <c:auto val="1"/>
        <c:lblOffset val="100"/>
        <c:baseTimeUnit val="months"/>
        <c:majorUnit val="12"/>
        <c:majorTimeUnit val="months"/>
      </c:dateAx>
      <c:valAx>
        <c:axId val="219726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972584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ysClr val="windowText" lastClr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dirty="0"/>
              <a:t>Saldo das operações de crédito </a:t>
            </a:r>
            <a:endParaRPr lang="pt-BR" sz="1800" dirty="0" smtClean="0"/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b="0" dirty="0" smtClean="0"/>
              <a:t>(% </a:t>
            </a:r>
            <a:r>
              <a:rPr lang="pt-BR" sz="1800" b="0" dirty="0"/>
              <a:t>PIB)</a:t>
            </a:r>
          </a:p>
        </c:rich>
      </c:tx>
      <c:layout>
        <c:manualLayout>
          <c:xMode val="edge"/>
          <c:yMode val="edge"/>
          <c:x val="0.19182647153234339"/>
          <c:y val="4.321533189077501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605424321959754E-2"/>
          <c:y val="0.25102601880168673"/>
          <c:w val="0.88876334208223962"/>
          <c:h val="0.68165294044594238"/>
        </c:manualLayout>
      </c:layout>
      <c:lineChart>
        <c:grouping val="standard"/>
        <c:varyColors val="0"/>
        <c:ser>
          <c:idx val="0"/>
          <c:order val="0"/>
          <c:tx>
            <c:strRef>
              <c:f>'%PIB '!$J$7</c:f>
              <c:strCache>
                <c:ptCount val="1"/>
                <c:pt idx="0">
                  <c:v>Privado Total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'%PIB '!$A$17:$A$69</c:f>
              <c:numCache>
                <c:formatCode>mmm\-yy</c:formatCode>
                <c:ptCount val="53"/>
                <c:pt idx="0">
                  <c:v>40878</c:v>
                </c:pt>
                <c:pt idx="1">
                  <c:v>40909</c:v>
                </c:pt>
                <c:pt idx="2">
                  <c:v>40940</c:v>
                </c:pt>
                <c:pt idx="3">
                  <c:v>40969</c:v>
                </c:pt>
                <c:pt idx="4">
                  <c:v>41000</c:v>
                </c:pt>
                <c:pt idx="5">
                  <c:v>41030</c:v>
                </c:pt>
                <c:pt idx="6">
                  <c:v>41061</c:v>
                </c:pt>
                <c:pt idx="7">
                  <c:v>41091</c:v>
                </c:pt>
                <c:pt idx="8">
                  <c:v>41122</c:v>
                </c:pt>
                <c:pt idx="9">
                  <c:v>41153</c:v>
                </c:pt>
                <c:pt idx="10">
                  <c:v>41183</c:v>
                </c:pt>
                <c:pt idx="11">
                  <c:v>41214</c:v>
                </c:pt>
                <c:pt idx="12">
                  <c:v>41244</c:v>
                </c:pt>
                <c:pt idx="13">
                  <c:v>41275</c:v>
                </c:pt>
                <c:pt idx="14">
                  <c:v>41306</c:v>
                </c:pt>
                <c:pt idx="15">
                  <c:v>41334</c:v>
                </c:pt>
                <c:pt idx="16">
                  <c:v>41365</c:v>
                </c:pt>
                <c:pt idx="17">
                  <c:v>41395</c:v>
                </c:pt>
                <c:pt idx="18">
                  <c:v>41426</c:v>
                </c:pt>
                <c:pt idx="19">
                  <c:v>41456</c:v>
                </c:pt>
                <c:pt idx="20">
                  <c:v>41487</c:v>
                </c:pt>
                <c:pt idx="21">
                  <c:v>41518</c:v>
                </c:pt>
                <c:pt idx="22">
                  <c:v>41548</c:v>
                </c:pt>
                <c:pt idx="23">
                  <c:v>41579</c:v>
                </c:pt>
                <c:pt idx="24">
                  <c:v>41609</c:v>
                </c:pt>
                <c:pt idx="25">
                  <c:v>41640</c:v>
                </c:pt>
                <c:pt idx="26">
                  <c:v>41671</c:v>
                </c:pt>
                <c:pt idx="27">
                  <c:v>41699</c:v>
                </c:pt>
                <c:pt idx="28">
                  <c:v>41730</c:v>
                </c:pt>
                <c:pt idx="29">
                  <c:v>41760</c:v>
                </c:pt>
                <c:pt idx="30">
                  <c:v>41791</c:v>
                </c:pt>
                <c:pt idx="31">
                  <c:v>41821</c:v>
                </c:pt>
                <c:pt idx="32">
                  <c:v>41852</c:v>
                </c:pt>
                <c:pt idx="33">
                  <c:v>41883</c:v>
                </c:pt>
                <c:pt idx="34">
                  <c:v>41913</c:v>
                </c:pt>
                <c:pt idx="35">
                  <c:v>41944</c:v>
                </c:pt>
                <c:pt idx="36">
                  <c:v>41974</c:v>
                </c:pt>
                <c:pt idx="37">
                  <c:v>42005</c:v>
                </c:pt>
                <c:pt idx="38">
                  <c:v>42036</c:v>
                </c:pt>
                <c:pt idx="39">
                  <c:v>42064</c:v>
                </c:pt>
                <c:pt idx="40">
                  <c:v>42095</c:v>
                </c:pt>
                <c:pt idx="41">
                  <c:v>42125</c:v>
                </c:pt>
                <c:pt idx="42">
                  <c:v>42156</c:v>
                </c:pt>
                <c:pt idx="43">
                  <c:v>42186</c:v>
                </c:pt>
                <c:pt idx="44">
                  <c:v>42217</c:v>
                </c:pt>
                <c:pt idx="45">
                  <c:v>42248</c:v>
                </c:pt>
                <c:pt idx="46">
                  <c:v>42278</c:v>
                </c:pt>
                <c:pt idx="47">
                  <c:v>42309</c:v>
                </c:pt>
                <c:pt idx="48">
                  <c:v>42339</c:v>
                </c:pt>
                <c:pt idx="49">
                  <c:v>42370</c:v>
                </c:pt>
                <c:pt idx="50">
                  <c:v>42401</c:v>
                </c:pt>
                <c:pt idx="51">
                  <c:v>42430</c:v>
                </c:pt>
                <c:pt idx="52">
                  <c:v>42461</c:v>
                </c:pt>
              </c:numCache>
            </c:numRef>
          </c:cat>
          <c:val>
            <c:numRef>
              <c:f>'%PIB '!$J$17:$J$69</c:f>
              <c:numCache>
                <c:formatCode>General</c:formatCode>
                <c:ptCount val="53"/>
                <c:pt idx="0">
                  <c:v>27.68</c:v>
                </c:pt>
                <c:pt idx="1">
                  <c:v>27.51</c:v>
                </c:pt>
                <c:pt idx="2">
                  <c:v>27.41</c:v>
                </c:pt>
                <c:pt idx="3">
                  <c:v>27.6</c:v>
                </c:pt>
                <c:pt idx="4">
                  <c:v>27.65</c:v>
                </c:pt>
                <c:pt idx="5">
                  <c:v>27.79</c:v>
                </c:pt>
                <c:pt idx="6">
                  <c:v>27.88</c:v>
                </c:pt>
                <c:pt idx="7">
                  <c:v>27.8</c:v>
                </c:pt>
                <c:pt idx="8">
                  <c:v>27.83</c:v>
                </c:pt>
                <c:pt idx="9">
                  <c:v>27.85</c:v>
                </c:pt>
                <c:pt idx="10">
                  <c:v>27.81</c:v>
                </c:pt>
                <c:pt idx="11">
                  <c:v>27.88</c:v>
                </c:pt>
                <c:pt idx="12">
                  <c:v>28.03</c:v>
                </c:pt>
                <c:pt idx="13">
                  <c:v>27.55</c:v>
                </c:pt>
                <c:pt idx="14">
                  <c:v>27.5</c:v>
                </c:pt>
                <c:pt idx="15">
                  <c:v>27.81</c:v>
                </c:pt>
                <c:pt idx="16">
                  <c:v>27.62</c:v>
                </c:pt>
                <c:pt idx="17">
                  <c:v>27.65</c:v>
                </c:pt>
                <c:pt idx="18">
                  <c:v>27.47</c:v>
                </c:pt>
                <c:pt idx="19">
                  <c:v>25.35</c:v>
                </c:pt>
                <c:pt idx="20">
                  <c:v>25.45</c:v>
                </c:pt>
                <c:pt idx="21">
                  <c:v>25.49</c:v>
                </c:pt>
                <c:pt idx="22">
                  <c:v>25.39</c:v>
                </c:pt>
                <c:pt idx="23">
                  <c:v>25.47</c:v>
                </c:pt>
                <c:pt idx="24">
                  <c:v>25.61</c:v>
                </c:pt>
                <c:pt idx="25">
                  <c:v>25.21</c:v>
                </c:pt>
                <c:pt idx="26">
                  <c:v>25.03</c:v>
                </c:pt>
                <c:pt idx="27">
                  <c:v>25.01</c:v>
                </c:pt>
                <c:pt idx="28">
                  <c:v>24.92</c:v>
                </c:pt>
                <c:pt idx="29">
                  <c:v>24.92</c:v>
                </c:pt>
                <c:pt idx="30">
                  <c:v>24.92</c:v>
                </c:pt>
                <c:pt idx="31">
                  <c:v>24.7</c:v>
                </c:pt>
                <c:pt idx="32">
                  <c:v>24.76</c:v>
                </c:pt>
                <c:pt idx="33">
                  <c:v>24.84</c:v>
                </c:pt>
                <c:pt idx="34">
                  <c:v>24.79</c:v>
                </c:pt>
                <c:pt idx="35">
                  <c:v>24.9</c:v>
                </c:pt>
                <c:pt idx="36">
                  <c:v>25.25</c:v>
                </c:pt>
                <c:pt idx="37">
                  <c:v>24.22</c:v>
                </c:pt>
                <c:pt idx="38">
                  <c:v>24.16</c:v>
                </c:pt>
                <c:pt idx="39">
                  <c:v>24.18</c:v>
                </c:pt>
                <c:pt idx="40">
                  <c:v>24.03</c:v>
                </c:pt>
                <c:pt idx="41">
                  <c:v>24.02</c:v>
                </c:pt>
                <c:pt idx="42">
                  <c:v>24.03</c:v>
                </c:pt>
                <c:pt idx="43">
                  <c:v>23.84</c:v>
                </c:pt>
                <c:pt idx="44">
                  <c:v>23.89</c:v>
                </c:pt>
                <c:pt idx="45">
                  <c:v>23.94</c:v>
                </c:pt>
                <c:pt idx="46">
                  <c:v>23.76</c:v>
                </c:pt>
                <c:pt idx="47">
                  <c:v>23.82</c:v>
                </c:pt>
                <c:pt idx="48">
                  <c:v>23.93</c:v>
                </c:pt>
                <c:pt idx="49" formatCode="0.0_)\ ">
                  <c:v>23.61</c:v>
                </c:pt>
                <c:pt idx="50">
                  <c:v>23.34</c:v>
                </c:pt>
                <c:pt idx="51">
                  <c:v>23.06</c:v>
                </c:pt>
                <c:pt idx="52">
                  <c:v>22.8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'%PIB '!$K$7</c:f>
              <c:strCache>
                <c:ptCount val="1"/>
                <c:pt idx="0">
                  <c:v>Público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'%PIB '!$A$17:$A$69</c:f>
              <c:numCache>
                <c:formatCode>mmm\-yy</c:formatCode>
                <c:ptCount val="53"/>
                <c:pt idx="0">
                  <c:v>40878</c:v>
                </c:pt>
                <c:pt idx="1">
                  <c:v>40909</c:v>
                </c:pt>
                <c:pt idx="2">
                  <c:v>40940</c:v>
                </c:pt>
                <c:pt idx="3">
                  <c:v>40969</c:v>
                </c:pt>
                <c:pt idx="4">
                  <c:v>41000</c:v>
                </c:pt>
                <c:pt idx="5">
                  <c:v>41030</c:v>
                </c:pt>
                <c:pt idx="6">
                  <c:v>41061</c:v>
                </c:pt>
                <c:pt idx="7">
                  <c:v>41091</c:v>
                </c:pt>
                <c:pt idx="8">
                  <c:v>41122</c:v>
                </c:pt>
                <c:pt idx="9">
                  <c:v>41153</c:v>
                </c:pt>
                <c:pt idx="10">
                  <c:v>41183</c:v>
                </c:pt>
                <c:pt idx="11">
                  <c:v>41214</c:v>
                </c:pt>
                <c:pt idx="12">
                  <c:v>41244</c:v>
                </c:pt>
                <c:pt idx="13">
                  <c:v>41275</c:v>
                </c:pt>
                <c:pt idx="14">
                  <c:v>41306</c:v>
                </c:pt>
                <c:pt idx="15">
                  <c:v>41334</c:v>
                </c:pt>
                <c:pt idx="16">
                  <c:v>41365</c:v>
                </c:pt>
                <c:pt idx="17">
                  <c:v>41395</c:v>
                </c:pt>
                <c:pt idx="18">
                  <c:v>41426</c:v>
                </c:pt>
                <c:pt idx="19">
                  <c:v>41456</c:v>
                </c:pt>
                <c:pt idx="20">
                  <c:v>41487</c:v>
                </c:pt>
                <c:pt idx="21">
                  <c:v>41518</c:v>
                </c:pt>
                <c:pt idx="22">
                  <c:v>41548</c:v>
                </c:pt>
                <c:pt idx="23">
                  <c:v>41579</c:v>
                </c:pt>
                <c:pt idx="24">
                  <c:v>41609</c:v>
                </c:pt>
                <c:pt idx="25">
                  <c:v>41640</c:v>
                </c:pt>
                <c:pt idx="26">
                  <c:v>41671</c:v>
                </c:pt>
                <c:pt idx="27">
                  <c:v>41699</c:v>
                </c:pt>
                <c:pt idx="28">
                  <c:v>41730</c:v>
                </c:pt>
                <c:pt idx="29">
                  <c:v>41760</c:v>
                </c:pt>
                <c:pt idx="30">
                  <c:v>41791</c:v>
                </c:pt>
                <c:pt idx="31">
                  <c:v>41821</c:v>
                </c:pt>
                <c:pt idx="32">
                  <c:v>41852</c:v>
                </c:pt>
                <c:pt idx="33">
                  <c:v>41883</c:v>
                </c:pt>
                <c:pt idx="34">
                  <c:v>41913</c:v>
                </c:pt>
                <c:pt idx="35">
                  <c:v>41944</c:v>
                </c:pt>
                <c:pt idx="36">
                  <c:v>41974</c:v>
                </c:pt>
                <c:pt idx="37">
                  <c:v>42005</c:v>
                </c:pt>
                <c:pt idx="38">
                  <c:v>42036</c:v>
                </c:pt>
                <c:pt idx="39">
                  <c:v>42064</c:v>
                </c:pt>
                <c:pt idx="40">
                  <c:v>42095</c:v>
                </c:pt>
                <c:pt idx="41">
                  <c:v>42125</c:v>
                </c:pt>
                <c:pt idx="42">
                  <c:v>42156</c:v>
                </c:pt>
                <c:pt idx="43">
                  <c:v>42186</c:v>
                </c:pt>
                <c:pt idx="44">
                  <c:v>42217</c:v>
                </c:pt>
                <c:pt idx="45">
                  <c:v>42248</c:v>
                </c:pt>
                <c:pt idx="46">
                  <c:v>42278</c:v>
                </c:pt>
                <c:pt idx="47">
                  <c:v>42309</c:v>
                </c:pt>
                <c:pt idx="48">
                  <c:v>42339</c:v>
                </c:pt>
                <c:pt idx="49">
                  <c:v>42370</c:v>
                </c:pt>
                <c:pt idx="50">
                  <c:v>42401</c:v>
                </c:pt>
                <c:pt idx="51">
                  <c:v>42430</c:v>
                </c:pt>
                <c:pt idx="52">
                  <c:v>42461</c:v>
                </c:pt>
              </c:numCache>
            </c:numRef>
          </c:cat>
          <c:val>
            <c:numRef>
              <c:f>'%PIB '!$K$17:$K$69</c:f>
              <c:numCache>
                <c:formatCode>General</c:formatCode>
                <c:ptCount val="53"/>
                <c:pt idx="0">
                  <c:v>21.41</c:v>
                </c:pt>
                <c:pt idx="1">
                  <c:v>21.35</c:v>
                </c:pt>
                <c:pt idx="2">
                  <c:v>21.4</c:v>
                </c:pt>
                <c:pt idx="3">
                  <c:v>21.73</c:v>
                </c:pt>
                <c:pt idx="4">
                  <c:v>22.04</c:v>
                </c:pt>
                <c:pt idx="5">
                  <c:v>22.5</c:v>
                </c:pt>
                <c:pt idx="6">
                  <c:v>23.04</c:v>
                </c:pt>
                <c:pt idx="7">
                  <c:v>23.31</c:v>
                </c:pt>
                <c:pt idx="8">
                  <c:v>23.66</c:v>
                </c:pt>
                <c:pt idx="9">
                  <c:v>24.06</c:v>
                </c:pt>
                <c:pt idx="10">
                  <c:v>24.56</c:v>
                </c:pt>
                <c:pt idx="11">
                  <c:v>24.92</c:v>
                </c:pt>
                <c:pt idx="12">
                  <c:v>25.77</c:v>
                </c:pt>
                <c:pt idx="13">
                  <c:v>25.65</c:v>
                </c:pt>
                <c:pt idx="14">
                  <c:v>25.76</c:v>
                </c:pt>
                <c:pt idx="15">
                  <c:v>26.37</c:v>
                </c:pt>
                <c:pt idx="16">
                  <c:v>26.66</c:v>
                </c:pt>
                <c:pt idx="17">
                  <c:v>27.03</c:v>
                </c:pt>
                <c:pt idx="18">
                  <c:v>27.77</c:v>
                </c:pt>
                <c:pt idx="19">
                  <c:v>25.91</c:v>
                </c:pt>
                <c:pt idx="20">
                  <c:v>26.17</c:v>
                </c:pt>
                <c:pt idx="21">
                  <c:v>26.11</c:v>
                </c:pt>
                <c:pt idx="22">
                  <c:v>25.9</c:v>
                </c:pt>
                <c:pt idx="23">
                  <c:v>26.24</c:v>
                </c:pt>
                <c:pt idx="24">
                  <c:v>26.96</c:v>
                </c:pt>
                <c:pt idx="25">
                  <c:v>27.01</c:v>
                </c:pt>
                <c:pt idx="26">
                  <c:v>26.96</c:v>
                </c:pt>
                <c:pt idx="27">
                  <c:v>27.14</c:v>
                </c:pt>
                <c:pt idx="28">
                  <c:v>27.35</c:v>
                </c:pt>
                <c:pt idx="29">
                  <c:v>27.55</c:v>
                </c:pt>
                <c:pt idx="30">
                  <c:v>27.89</c:v>
                </c:pt>
                <c:pt idx="31">
                  <c:v>27.95</c:v>
                </c:pt>
                <c:pt idx="32">
                  <c:v>28.14</c:v>
                </c:pt>
                <c:pt idx="33">
                  <c:v>28.42</c:v>
                </c:pt>
                <c:pt idx="34">
                  <c:v>28.62</c:v>
                </c:pt>
                <c:pt idx="35">
                  <c:v>28.93</c:v>
                </c:pt>
                <c:pt idx="36">
                  <c:v>29.4</c:v>
                </c:pt>
                <c:pt idx="37">
                  <c:v>28.59</c:v>
                </c:pt>
                <c:pt idx="38">
                  <c:v>28.75</c:v>
                </c:pt>
                <c:pt idx="39">
                  <c:v>29.02</c:v>
                </c:pt>
                <c:pt idx="40">
                  <c:v>29.02</c:v>
                </c:pt>
                <c:pt idx="41">
                  <c:v>29.29</c:v>
                </c:pt>
                <c:pt idx="42">
                  <c:v>29.34</c:v>
                </c:pt>
                <c:pt idx="43">
                  <c:v>29.51</c:v>
                </c:pt>
                <c:pt idx="44">
                  <c:v>29.75</c:v>
                </c:pt>
                <c:pt idx="45">
                  <c:v>30.1</c:v>
                </c:pt>
                <c:pt idx="46">
                  <c:v>29.95</c:v>
                </c:pt>
                <c:pt idx="47">
                  <c:v>30</c:v>
                </c:pt>
                <c:pt idx="48">
                  <c:v>30.34</c:v>
                </c:pt>
                <c:pt idx="49" formatCode="0.0_)\ ">
                  <c:v>30.46</c:v>
                </c:pt>
                <c:pt idx="50">
                  <c:v>30.24</c:v>
                </c:pt>
                <c:pt idx="51">
                  <c:v>29.94</c:v>
                </c:pt>
                <c:pt idx="52">
                  <c:v>29.69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405952"/>
        <c:axId val="167406512"/>
      </c:lineChart>
      <c:dateAx>
        <c:axId val="167405952"/>
        <c:scaling>
          <c:orientation val="minMax"/>
          <c:min val="4090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406512"/>
        <c:crosses val="autoZero"/>
        <c:auto val="1"/>
        <c:lblOffset val="100"/>
        <c:baseTimeUnit val="months"/>
        <c:majorUnit val="6"/>
        <c:majorTimeUnit val="months"/>
      </c:dateAx>
      <c:valAx>
        <c:axId val="167406512"/>
        <c:scaling>
          <c:orientation val="minMax"/>
          <c:min val="1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40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420475275345515"/>
          <c:y val="0.66617252471625632"/>
          <c:w val="0.53507046393267643"/>
          <c:h val="0.17707749297295286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dirty="0" err="1"/>
              <a:t>Produção</a:t>
            </a:r>
            <a:r>
              <a:rPr lang="en-US" dirty="0"/>
              <a:t> Industrial (jan02=100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716907261592301"/>
          <c:y val="0.2088079615048119"/>
          <c:w val="0.84420516185476813"/>
          <c:h val="0.67521216097987746"/>
        </c:manualLayout>
      </c:layout>
      <c:lineChart>
        <c:grouping val="standard"/>
        <c:varyColors val="0"/>
        <c:ser>
          <c:idx val="0"/>
          <c:order val="0"/>
          <c:tx>
            <c:strRef>
              <c:f>inpro_out!$B$43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inpro_out!$EH$4:$KT$4</c:f>
              <c:numCache>
                <c:formatCode>mmm\-yy</c:formatCode>
                <c:ptCount val="16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</c:numCache>
            </c:numRef>
          </c:cat>
          <c:val>
            <c:numRef>
              <c:f>inpro_out!$EH$43:$KT$43</c:f>
              <c:numCache>
                <c:formatCode>0.0</c:formatCode>
                <c:ptCount val="169"/>
                <c:pt idx="0">
                  <c:v>100</c:v>
                </c:pt>
                <c:pt idx="1">
                  <c:v>103.23415265200518</c:v>
                </c:pt>
                <c:pt idx="2">
                  <c:v>103.10478654592498</c:v>
                </c:pt>
                <c:pt idx="3">
                  <c:v>102.71668822768436</c:v>
                </c:pt>
                <c:pt idx="4">
                  <c:v>101.68175937904269</c:v>
                </c:pt>
                <c:pt idx="5">
                  <c:v>103.36351875808539</c:v>
                </c:pt>
                <c:pt idx="6">
                  <c:v>103.36351875808541</c:v>
                </c:pt>
                <c:pt idx="7">
                  <c:v>102.06985769728334</c:v>
                </c:pt>
                <c:pt idx="8">
                  <c:v>103.36351875808541</c:v>
                </c:pt>
                <c:pt idx="9">
                  <c:v>103.75161707632603</c:v>
                </c:pt>
                <c:pt idx="10">
                  <c:v>104.52781371280726</c:v>
                </c:pt>
                <c:pt idx="11">
                  <c:v>102.06985769728334</c:v>
                </c:pt>
                <c:pt idx="12">
                  <c:v>102.58732212160415</c:v>
                </c:pt>
                <c:pt idx="13">
                  <c:v>102.84605433376456</c:v>
                </c:pt>
                <c:pt idx="14">
                  <c:v>102.84605433376456</c:v>
                </c:pt>
                <c:pt idx="15">
                  <c:v>102.45795601552395</c:v>
                </c:pt>
                <c:pt idx="16">
                  <c:v>100.77619663648126</c:v>
                </c:pt>
                <c:pt idx="17">
                  <c:v>100.90556274256146</c:v>
                </c:pt>
                <c:pt idx="18">
                  <c:v>100.77619663648126</c:v>
                </c:pt>
                <c:pt idx="19">
                  <c:v>102.19922380336352</c:v>
                </c:pt>
                <c:pt idx="20">
                  <c:v>105.5627425614489</c:v>
                </c:pt>
                <c:pt idx="21">
                  <c:v>105.4333764553687</c:v>
                </c:pt>
                <c:pt idx="22">
                  <c:v>107.63260025873223</c:v>
                </c:pt>
                <c:pt idx="23">
                  <c:v>104.39844760672705</c:v>
                </c:pt>
                <c:pt idx="24">
                  <c:v>106.72703751617077</c:v>
                </c:pt>
                <c:pt idx="25">
                  <c:v>107.76196636481241</c:v>
                </c:pt>
                <c:pt idx="26">
                  <c:v>109.05562742561447</c:v>
                </c:pt>
                <c:pt idx="27">
                  <c:v>109.96119016817592</c:v>
                </c:pt>
                <c:pt idx="28">
                  <c:v>110.86675291073736</c:v>
                </c:pt>
                <c:pt idx="29">
                  <c:v>111.64294954721861</c:v>
                </c:pt>
                <c:pt idx="30">
                  <c:v>112.28978007761965</c:v>
                </c:pt>
                <c:pt idx="31">
                  <c:v>113.58344113842173</c:v>
                </c:pt>
                <c:pt idx="32">
                  <c:v>114.23027166882277</c:v>
                </c:pt>
                <c:pt idx="33">
                  <c:v>113.0659767141009</c:v>
                </c:pt>
                <c:pt idx="34">
                  <c:v>113.32470892626129</c:v>
                </c:pt>
                <c:pt idx="35">
                  <c:v>113.97153945666233</c:v>
                </c:pt>
                <c:pt idx="36">
                  <c:v>114.61836998706336</c:v>
                </c:pt>
                <c:pt idx="37">
                  <c:v>112.93661060802067</c:v>
                </c:pt>
                <c:pt idx="38">
                  <c:v>114.10090556274255</c:v>
                </c:pt>
                <c:pt idx="39">
                  <c:v>113.97153945666234</c:v>
                </c:pt>
                <c:pt idx="40">
                  <c:v>116.04139715394565</c:v>
                </c:pt>
                <c:pt idx="41">
                  <c:v>118.11125485122896</c:v>
                </c:pt>
                <c:pt idx="42">
                  <c:v>115.52393272962483</c:v>
                </c:pt>
                <c:pt idx="43">
                  <c:v>115.00646830530403</c:v>
                </c:pt>
                <c:pt idx="44">
                  <c:v>114.48900388098319</c:v>
                </c:pt>
                <c:pt idx="45">
                  <c:v>112.8072445019405</c:v>
                </c:pt>
                <c:pt idx="46">
                  <c:v>115.00646830530403</c:v>
                </c:pt>
                <c:pt idx="47">
                  <c:v>116.81759379042691</c:v>
                </c:pt>
                <c:pt idx="48">
                  <c:v>117.85252263906857</c:v>
                </c:pt>
                <c:pt idx="49">
                  <c:v>118.49935316946961</c:v>
                </c:pt>
                <c:pt idx="50">
                  <c:v>116.94695989650715</c:v>
                </c:pt>
                <c:pt idx="51">
                  <c:v>118.11125485122901</c:v>
                </c:pt>
                <c:pt idx="52">
                  <c:v>118.62871927554984</c:v>
                </c:pt>
                <c:pt idx="53">
                  <c:v>117.7231565329884</c:v>
                </c:pt>
                <c:pt idx="54">
                  <c:v>118.62871927554984</c:v>
                </c:pt>
                <c:pt idx="55">
                  <c:v>118.24062095730923</c:v>
                </c:pt>
                <c:pt idx="56">
                  <c:v>117.20569210866756</c:v>
                </c:pt>
                <c:pt idx="57">
                  <c:v>117.07632600258736</c:v>
                </c:pt>
                <c:pt idx="58">
                  <c:v>119.2755498059509</c:v>
                </c:pt>
                <c:pt idx="59">
                  <c:v>120.82794307891338</c:v>
                </c:pt>
                <c:pt idx="60">
                  <c:v>120.05174644243212</c:v>
                </c:pt>
                <c:pt idx="61">
                  <c:v>121.86287192755503</c:v>
                </c:pt>
                <c:pt idx="62">
                  <c:v>122.38033635187585</c:v>
                </c:pt>
                <c:pt idx="63">
                  <c:v>123.93272962483834</c:v>
                </c:pt>
                <c:pt idx="64">
                  <c:v>124.06209573091856</c:v>
                </c:pt>
                <c:pt idx="65">
                  <c:v>126.13195342820187</c:v>
                </c:pt>
                <c:pt idx="66">
                  <c:v>125.22639068564042</c:v>
                </c:pt>
                <c:pt idx="67">
                  <c:v>126.00258732212167</c:v>
                </c:pt>
                <c:pt idx="68">
                  <c:v>126.26131953428207</c:v>
                </c:pt>
                <c:pt idx="69">
                  <c:v>127.03751617076333</c:v>
                </c:pt>
                <c:pt idx="70">
                  <c:v>127.42561448900393</c:v>
                </c:pt>
                <c:pt idx="71">
                  <c:v>128.07244501940497</c:v>
                </c:pt>
                <c:pt idx="72">
                  <c:v>131.04786545924972</c:v>
                </c:pt>
                <c:pt idx="73">
                  <c:v>129.49547218628723</c:v>
                </c:pt>
                <c:pt idx="74">
                  <c:v>130.14230271668828</c:v>
                </c:pt>
                <c:pt idx="75">
                  <c:v>129.49547218628723</c:v>
                </c:pt>
                <c:pt idx="76">
                  <c:v>128.20181112548516</c:v>
                </c:pt>
                <c:pt idx="77">
                  <c:v>135.96377749029759</c:v>
                </c:pt>
                <c:pt idx="78">
                  <c:v>133.24708926261326</c:v>
                </c:pt>
                <c:pt idx="79">
                  <c:v>131.95342820181119</c:v>
                </c:pt>
                <c:pt idx="80">
                  <c:v>133.24708926261326</c:v>
                </c:pt>
                <c:pt idx="81">
                  <c:v>128.46054333764559</c:v>
                </c:pt>
                <c:pt idx="82">
                  <c:v>122.76843467011649</c:v>
                </c:pt>
                <c:pt idx="83">
                  <c:v>107.11513583441142</c:v>
                </c:pt>
                <c:pt idx="84">
                  <c:v>109.83182406209578</c:v>
                </c:pt>
                <c:pt idx="85">
                  <c:v>111.90168175937909</c:v>
                </c:pt>
                <c:pt idx="86">
                  <c:v>113.71280724450199</c:v>
                </c:pt>
                <c:pt idx="87">
                  <c:v>114.35963777490302</c:v>
                </c:pt>
                <c:pt idx="88">
                  <c:v>117.20569210866756</c:v>
                </c:pt>
                <c:pt idx="89">
                  <c:v>118.62871927554986</c:v>
                </c:pt>
                <c:pt idx="90">
                  <c:v>120.31047865459256</c:v>
                </c:pt>
                <c:pt idx="91">
                  <c:v>121.73350582147484</c:v>
                </c:pt>
                <c:pt idx="92">
                  <c:v>123.93272962483834</c:v>
                </c:pt>
                <c:pt idx="93">
                  <c:v>125.48512289780084</c:v>
                </c:pt>
                <c:pt idx="94">
                  <c:v>128.20181112548516</c:v>
                </c:pt>
                <c:pt idx="95">
                  <c:v>128.20181112548516</c:v>
                </c:pt>
                <c:pt idx="96">
                  <c:v>130.91849935316952</c:v>
                </c:pt>
                <c:pt idx="97">
                  <c:v>130.7891332470893</c:v>
                </c:pt>
                <c:pt idx="98">
                  <c:v>132.08279430789136</c:v>
                </c:pt>
                <c:pt idx="99">
                  <c:v>133.63518758085385</c:v>
                </c:pt>
                <c:pt idx="100">
                  <c:v>132.98835705045283</c:v>
                </c:pt>
                <c:pt idx="101">
                  <c:v>132.85899094437264</c:v>
                </c:pt>
                <c:pt idx="102">
                  <c:v>131.56532988357057</c:v>
                </c:pt>
                <c:pt idx="103">
                  <c:v>131.04786545924975</c:v>
                </c:pt>
                <c:pt idx="104">
                  <c:v>131.30659767141017</c:v>
                </c:pt>
                <c:pt idx="105">
                  <c:v>131.30659767141017</c:v>
                </c:pt>
                <c:pt idx="106">
                  <c:v>131.6946959896508</c:v>
                </c:pt>
                <c:pt idx="107">
                  <c:v>132.98835705045286</c:v>
                </c:pt>
                <c:pt idx="108">
                  <c:v>133.11772315653309</c:v>
                </c:pt>
                <c:pt idx="109">
                  <c:v>135.44631306597682</c:v>
                </c:pt>
                <c:pt idx="110">
                  <c:v>135.96377749029764</c:v>
                </c:pt>
                <c:pt idx="111">
                  <c:v>132.34152652005184</c:v>
                </c:pt>
                <c:pt idx="112">
                  <c:v>135.96377749029764</c:v>
                </c:pt>
                <c:pt idx="113">
                  <c:v>133.11772315653312</c:v>
                </c:pt>
                <c:pt idx="114">
                  <c:v>133.89391979301433</c:v>
                </c:pt>
                <c:pt idx="115">
                  <c:v>131.04786545924978</c:v>
                </c:pt>
                <c:pt idx="116">
                  <c:v>129.75420439844771</c:v>
                </c:pt>
                <c:pt idx="117">
                  <c:v>128.58990944372584</c:v>
                </c:pt>
                <c:pt idx="118">
                  <c:v>129.23673997412686</c:v>
                </c:pt>
                <c:pt idx="119">
                  <c:v>132.72962483829244</c:v>
                </c:pt>
                <c:pt idx="120">
                  <c:v>126.26131953428208</c:v>
                </c:pt>
                <c:pt idx="121">
                  <c:v>127.03751617076333</c:v>
                </c:pt>
                <c:pt idx="122">
                  <c:v>126.6494178525227</c:v>
                </c:pt>
                <c:pt idx="123">
                  <c:v>127.55498059508413</c:v>
                </c:pt>
                <c:pt idx="124">
                  <c:v>127.68434670116434</c:v>
                </c:pt>
                <c:pt idx="125">
                  <c:v>128.46054333764559</c:v>
                </c:pt>
                <c:pt idx="126">
                  <c:v>129.88357050452788</c:v>
                </c:pt>
                <c:pt idx="127">
                  <c:v>132.08279430789139</c:v>
                </c:pt>
                <c:pt idx="128">
                  <c:v>131.17723156532995</c:v>
                </c:pt>
                <c:pt idx="129">
                  <c:v>131.56532988357057</c:v>
                </c:pt>
                <c:pt idx="130">
                  <c:v>129.62483829236746</c:v>
                </c:pt>
                <c:pt idx="131">
                  <c:v>130.91849935316952</c:v>
                </c:pt>
                <c:pt idx="132">
                  <c:v>132.34152652005179</c:v>
                </c:pt>
                <c:pt idx="133">
                  <c:v>129.36610608020703</c:v>
                </c:pt>
                <c:pt idx="134">
                  <c:v>131.30659767141015</c:v>
                </c:pt>
                <c:pt idx="135">
                  <c:v>132.47089262613201</c:v>
                </c:pt>
                <c:pt idx="136">
                  <c:v>132.08279430789139</c:v>
                </c:pt>
                <c:pt idx="137">
                  <c:v>136.73997412677886</c:v>
                </c:pt>
                <c:pt idx="138">
                  <c:v>131.82406209573099</c:v>
                </c:pt>
                <c:pt idx="139">
                  <c:v>131.95342820181119</c:v>
                </c:pt>
                <c:pt idx="140">
                  <c:v>133.63518758085388</c:v>
                </c:pt>
                <c:pt idx="141">
                  <c:v>131.56532988357057</c:v>
                </c:pt>
                <c:pt idx="142">
                  <c:v>132.08279430789139</c:v>
                </c:pt>
                <c:pt idx="143">
                  <c:v>128.33117723156539</c:v>
                </c:pt>
                <c:pt idx="144">
                  <c:v>130.53040103492893</c:v>
                </c:pt>
                <c:pt idx="145">
                  <c:v>130.91849935316955</c:v>
                </c:pt>
                <c:pt idx="146">
                  <c:v>130.2716688227685</c:v>
                </c:pt>
                <c:pt idx="147">
                  <c:v>129.75420439844768</c:v>
                </c:pt>
                <c:pt idx="148">
                  <c:v>128.20181112548519</c:v>
                </c:pt>
                <c:pt idx="149">
                  <c:v>125.61448900388106</c:v>
                </c:pt>
                <c:pt idx="150">
                  <c:v>127.81371280724458</c:v>
                </c:pt>
                <c:pt idx="151">
                  <c:v>128.20181112548519</c:v>
                </c:pt>
                <c:pt idx="152">
                  <c:v>127.9430789133248</c:v>
                </c:pt>
                <c:pt idx="153">
                  <c:v>127.9430789133248</c:v>
                </c:pt>
                <c:pt idx="154">
                  <c:v>126.39068564036231</c:v>
                </c:pt>
                <c:pt idx="155">
                  <c:v>124.06209573091859</c:v>
                </c:pt>
                <c:pt idx="156">
                  <c:v>124.57956015523941</c:v>
                </c:pt>
                <c:pt idx="157">
                  <c:v>122.76843467011652</c:v>
                </c:pt>
                <c:pt idx="158">
                  <c:v>121.73350582147485</c:v>
                </c:pt>
                <c:pt idx="159">
                  <c:v>120.05174644243216</c:v>
                </c:pt>
                <c:pt idx="160">
                  <c:v>120.56921086675301</c:v>
                </c:pt>
                <c:pt idx="161">
                  <c:v>119.40491591203113</c:v>
                </c:pt>
                <c:pt idx="162">
                  <c:v>117.46442432082802</c:v>
                </c:pt>
                <c:pt idx="163">
                  <c:v>116.30012936610616</c:v>
                </c:pt>
                <c:pt idx="164">
                  <c:v>114.23027166882285</c:v>
                </c:pt>
                <c:pt idx="165">
                  <c:v>113.32470892626139</c:v>
                </c:pt>
                <c:pt idx="166">
                  <c:v>110.60802069857705</c:v>
                </c:pt>
                <c:pt idx="167">
                  <c:v>110.0905562742562</c:v>
                </c:pt>
                <c:pt idx="168">
                  <c:v>110.47865459249682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inpro_out!$B$44</c:f>
              <c:strCache>
                <c:ptCount val="1"/>
                <c:pt idx="0">
                  <c:v>Emergentes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inpro_out!$EH$4:$KT$4</c:f>
              <c:numCache>
                <c:formatCode>mmm\-yy</c:formatCode>
                <c:ptCount val="16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</c:numCache>
            </c:numRef>
          </c:cat>
          <c:val>
            <c:numRef>
              <c:f>inpro_out!$EH$44:$KT$44</c:f>
              <c:numCache>
                <c:formatCode>0.0</c:formatCode>
                <c:ptCount val="169"/>
                <c:pt idx="0">
                  <c:v>100</c:v>
                </c:pt>
                <c:pt idx="1">
                  <c:v>100.31769750139249</c:v>
                </c:pt>
                <c:pt idx="2">
                  <c:v>101.24879979772416</c:v>
                </c:pt>
                <c:pt idx="3">
                  <c:v>102.18450847862722</c:v>
                </c:pt>
                <c:pt idx="4">
                  <c:v>102.6664288645033</c:v>
                </c:pt>
                <c:pt idx="5">
                  <c:v>102.37446273064162</c:v>
                </c:pt>
                <c:pt idx="6">
                  <c:v>103.8749743501395</c:v>
                </c:pt>
                <c:pt idx="7">
                  <c:v>104.09187235066312</c:v>
                </c:pt>
                <c:pt idx="8">
                  <c:v>105.20268258330155</c:v>
                </c:pt>
                <c:pt idx="9">
                  <c:v>106.40338570343685</c:v>
                </c:pt>
                <c:pt idx="10">
                  <c:v>107.13651393168102</c:v>
                </c:pt>
                <c:pt idx="11">
                  <c:v>104.94370370010162</c:v>
                </c:pt>
                <c:pt idx="12">
                  <c:v>106.71863219020885</c:v>
                </c:pt>
                <c:pt idx="13">
                  <c:v>108.29982297405859</c:v>
                </c:pt>
                <c:pt idx="14">
                  <c:v>109.82721714238478</c:v>
                </c:pt>
                <c:pt idx="15">
                  <c:v>109.44763806985567</c:v>
                </c:pt>
                <c:pt idx="16">
                  <c:v>109.55385512329381</c:v>
                </c:pt>
                <c:pt idx="17">
                  <c:v>109.85278485525515</c:v>
                </c:pt>
                <c:pt idx="18">
                  <c:v>110.85777649417201</c:v>
                </c:pt>
                <c:pt idx="19">
                  <c:v>111.98655392632172</c:v>
                </c:pt>
                <c:pt idx="20">
                  <c:v>113.1931976307452</c:v>
                </c:pt>
                <c:pt idx="21">
                  <c:v>114.6981117168768</c:v>
                </c:pt>
                <c:pt idx="22">
                  <c:v>114.64457291206124</c:v>
                </c:pt>
                <c:pt idx="23">
                  <c:v>117.36168300949441</c:v>
                </c:pt>
                <c:pt idx="24">
                  <c:v>117.80698717712745</c:v>
                </c:pt>
                <c:pt idx="25">
                  <c:v>119.16164869528491</c:v>
                </c:pt>
                <c:pt idx="26">
                  <c:v>119.4916286217849</c:v>
                </c:pt>
                <c:pt idx="27">
                  <c:v>120.11220128121272</c:v>
                </c:pt>
                <c:pt idx="28">
                  <c:v>120.29128156748325</c:v>
                </c:pt>
                <c:pt idx="29">
                  <c:v>121.26980018336494</c:v>
                </c:pt>
                <c:pt idx="30">
                  <c:v>122.7133320107676</c:v>
                </c:pt>
                <c:pt idx="31">
                  <c:v>123.5617983075889</c:v>
                </c:pt>
                <c:pt idx="32">
                  <c:v>124.46784018832963</c:v>
                </c:pt>
                <c:pt idx="33">
                  <c:v>125.40799212008768</c:v>
                </c:pt>
                <c:pt idx="34">
                  <c:v>125.00615257106125</c:v>
                </c:pt>
                <c:pt idx="35">
                  <c:v>126.6561773367268</c:v>
                </c:pt>
                <c:pt idx="36">
                  <c:v>127.97351099294228</c:v>
                </c:pt>
                <c:pt idx="37">
                  <c:v>128.07330290748124</c:v>
                </c:pt>
                <c:pt idx="38">
                  <c:v>128.98098634147715</c:v>
                </c:pt>
                <c:pt idx="39">
                  <c:v>130.00694802834545</c:v>
                </c:pt>
                <c:pt idx="40">
                  <c:v>129.71184054977647</c:v>
                </c:pt>
                <c:pt idx="41">
                  <c:v>130.43867259204686</c:v>
                </c:pt>
                <c:pt idx="42">
                  <c:v>131.05167022099886</c:v>
                </c:pt>
                <c:pt idx="43">
                  <c:v>132.77253022190922</c:v>
                </c:pt>
                <c:pt idx="44">
                  <c:v>133.86458760761954</c:v>
                </c:pt>
                <c:pt idx="45">
                  <c:v>134.39573165488699</c:v>
                </c:pt>
                <c:pt idx="46">
                  <c:v>135.5948756012759</c:v>
                </c:pt>
                <c:pt idx="47">
                  <c:v>136.56402354362316</c:v>
                </c:pt>
                <c:pt idx="48">
                  <c:v>137.12137927548372</c:v>
                </c:pt>
                <c:pt idx="49">
                  <c:v>137.80678714830705</c:v>
                </c:pt>
                <c:pt idx="50">
                  <c:v>138.77138806834677</c:v>
                </c:pt>
                <c:pt idx="51">
                  <c:v>138.68581209938185</c:v>
                </c:pt>
                <c:pt idx="52">
                  <c:v>140.17964541852183</c:v>
                </c:pt>
                <c:pt idx="53">
                  <c:v>140.82375627472246</c:v>
                </c:pt>
                <c:pt idx="54">
                  <c:v>141.37587054106572</c:v>
                </c:pt>
                <c:pt idx="55">
                  <c:v>142.57363598008644</c:v>
                </c:pt>
                <c:pt idx="56">
                  <c:v>143.57778067346672</c:v>
                </c:pt>
                <c:pt idx="57">
                  <c:v>143.78016769072573</c:v>
                </c:pt>
                <c:pt idx="58">
                  <c:v>145.48214451847392</c:v>
                </c:pt>
                <c:pt idx="59">
                  <c:v>146.08558122215035</c:v>
                </c:pt>
                <c:pt idx="60">
                  <c:v>148.2744933657583</c:v>
                </c:pt>
                <c:pt idx="61">
                  <c:v>148.31465630302318</c:v>
                </c:pt>
                <c:pt idx="62">
                  <c:v>149.34595990698364</c:v>
                </c:pt>
                <c:pt idx="63">
                  <c:v>150.48513522983288</c:v>
                </c:pt>
                <c:pt idx="64">
                  <c:v>151.89054827262237</c:v>
                </c:pt>
                <c:pt idx="65">
                  <c:v>152.26551673268244</c:v>
                </c:pt>
                <c:pt idx="66">
                  <c:v>153.67010588016356</c:v>
                </c:pt>
                <c:pt idx="67">
                  <c:v>154.65606949741391</c:v>
                </c:pt>
                <c:pt idx="68">
                  <c:v>155.49916717207887</c:v>
                </c:pt>
                <c:pt idx="69">
                  <c:v>157.62262305037208</c:v>
                </c:pt>
                <c:pt idx="70">
                  <c:v>158.89570694239291</c:v>
                </c:pt>
                <c:pt idx="71">
                  <c:v>160.41604394402677</c:v>
                </c:pt>
                <c:pt idx="72">
                  <c:v>162.67196163601392</c:v>
                </c:pt>
                <c:pt idx="73">
                  <c:v>163.69035282144179</c:v>
                </c:pt>
                <c:pt idx="74">
                  <c:v>163.1768553957773</c:v>
                </c:pt>
                <c:pt idx="75">
                  <c:v>163.70043546837672</c:v>
                </c:pt>
                <c:pt idx="76">
                  <c:v>163.43807098543911</c:v>
                </c:pt>
                <c:pt idx="77">
                  <c:v>164.3059906641362</c:v>
                </c:pt>
                <c:pt idx="78">
                  <c:v>164.47610683560103</c:v>
                </c:pt>
                <c:pt idx="79">
                  <c:v>163.61940831738204</c:v>
                </c:pt>
                <c:pt idx="80">
                  <c:v>163.20460808624381</c:v>
                </c:pt>
                <c:pt idx="81">
                  <c:v>161.14419325460764</c:v>
                </c:pt>
                <c:pt idx="82">
                  <c:v>155.47553264338302</c:v>
                </c:pt>
                <c:pt idx="83">
                  <c:v>152.210874614967</c:v>
                </c:pt>
                <c:pt idx="84">
                  <c:v>150.15049256287884</c:v>
                </c:pt>
                <c:pt idx="85">
                  <c:v>152.41175847121252</c:v>
                </c:pt>
                <c:pt idx="86">
                  <c:v>154.79161779891709</c:v>
                </c:pt>
                <c:pt idx="87">
                  <c:v>156.74876521149102</c:v>
                </c:pt>
                <c:pt idx="88">
                  <c:v>158.38777321362215</c:v>
                </c:pt>
                <c:pt idx="89">
                  <c:v>161.09099007406923</c:v>
                </c:pt>
                <c:pt idx="90">
                  <c:v>163.30147544527901</c:v>
                </c:pt>
                <c:pt idx="91">
                  <c:v>164.0723722940678</c:v>
                </c:pt>
                <c:pt idx="92">
                  <c:v>166.44826822177731</c:v>
                </c:pt>
                <c:pt idx="93">
                  <c:v>167.81796134724172</c:v>
                </c:pt>
                <c:pt idx="94">
                  <c:v>169.1490621679888</c:v>
                </c:pt>
                <c:pt idx="95">
                  <c:v>170.82477798146724</c:v>
                </c:pt>
                <c:pt idx="96">
                  <c:v>172.10609629395057</c:v>
                </c:pt>
                <c:pt idx="97">
                  <c:v>173.88886739706351</c:v>
                </c:pt>
                <c:pt idx="98">
                  <c:v>175.74557399404398</c:v>
                </c:pt>
                <c:pt idx="99">
                  <c:v>177.35545739999515</c:v>
                </c:pt>
                <c:pt idx="100">
                  <c:v>178.03150790787421</c:v>
                </c:pt>
                <c:pt idx="101">
                  <c:v>178.41463440620694</c:v>
                </c:pt>
                <c:pt idx="102">
                  <c:v>179.44990721470808</c:v>
                </c:pt>
                <c:pt idx="103">
                  <c:v>180.40387933815191</c:v>
                </c:pt>
                <c:pt idx="104">
                  <c:v>181.41513902891924</c:v>
                </c:pt>
                <c:pt idx="105">
                  <c:v>182.64149006362297</c:v>
                </c:pt>
                <c:pt idx="106">
                  <c:v>184.41760797744578</c:v>
                </c:pt>
                <c:pt idx="107">
                  <c:v>185.58841170477714</c:v>
                </c:pt>
                <c:pt idx="108">
                  <c:v>188.82137797097812</c:v>
                </c:pt>
                <c:pt idx="109">
                  <c:v>188.04180839733812</c:v>
                </c:pt>
                <c:pt idx="110">
                  <c:v>189.71385911013704</c:v>
                </c:pt>
                <c:pt idx="111">
                  <c:v>189.43928270973879</c:v>
                </c:pt>
                <c:pt idx="112">
                  <c:v>190.2140069310752</c:v>
                </c:pt>
                <c:pt idx="113">
                  <c:v>192.20784646204459</c:v>
                </c:pt>
                <c:pt idx="114">
                  <c:v>192.53730004311745</c:v>
                </c:pt>
                <c:pt idx="115">
                  <c:v>193.78339999061319</c:v>
                </c:pt>
                <c:pt idx="116">
                  <c:v>194.38792802673132</c:v>
                </c:pt>
                <c:pt idx="117">
                  <c:v>193.80300321312887</c:v>
                </c:pt>
                <c:pt idx="118">
                  <c:v>194.46494730133386</c:v>
                </c:pt>
                <c:pt idx="119">
                  <c:v>196.57143003730786</c:v>
                </c:pt>
                <c:pt idx="120">
                  <c:v>196.81006656787176</c:v>
                </c:pt>
                <c:pt idx="121">
                  <c:v>200.25039174001409</c:v>
                </c:pt>
                <c:pt idx="122">
                  <c:v>200.29598292524517</c:v>
                </c:pt>
                <c:pt idx="123">
                  <c:v>199.58582033362316</c:v>
                </c:pt>
                <c:pt idx="124">
                  <c:v>201.26973322347527</c:v>
                </c:pt>
                <c:pt idx="125">
                  <c:v>201.51044112851284</c:v>
                </c:pt>
                <c:pt idx="126">
                  <c:v>201.74286330981857</c:v>
                </c:pt>
                <c:pt idx="127">
                  <c:v>202.1850999728415</c:v>
                </c:pt>
                <c:pt idx="128">
                  <c:v>203.26280496118343</c:v>
                </c:pt>
                <c:pt idx="129">
                  <c:v>204.31910168678777</c:v>
                </c:pt>
                <c:pt idx="130">
                  <c:v>205.83266880202589</c:v>
                </c:pt>
                <c:pt idx="131">
                  <c:v>205.85164041838109</c:v>
                </c:pt>
                <c:pt idx="132">
                  <c:v>207.25518049577926</c:v>
                </c:pt>
                <c:pt idx="133">
                  <c:v>207.05965540577938</c:v>
                </c:pt>
                <c:pt idx="134">
                  <c:v>207.62078020501411</c:v>
                </c:pt>
                <c:pt idx="135">
                  <c:v>208.67384340289158</c:v>
                </c:pt>
                <c:pt idx="136">
                  <c:v>208.8664876733844</c:v>
                </c:pt>
                <c:pt idx="137">
                  <c:v>209.49251006562648</c:v>
                </c:pt>
                <c:pt idx="138">
                  <c:v>210.78283176056806</c:v>
                </c:pt>
                <c:pt idx="139">
                  <c:v>212.08291606706587</c:v>
                </c:pt>
                <c:pt idx="140">
                  <c:v>212.01279022149984</c:v>
                </c:pt>
                <c:pt idx="141">
                  <c:v>213.07978355685162</c:v>
                </c:pt>
                <c:pt idx="142">
                  <c:v>214.17435713899516</c:v>
                </c:pt>
                <c:pt idx="143">
                  <c:v>214.68982257309941</c:v>
                </c:pt>
                <c:pt idx="144">
                  <c:v>215.81479648519596</c:v>
                </c:pt>
                <c:pt idx="145">
                  <c:v>216.35911613186241</c:v>
                </c:pt>
                <c:pt idx="146">
                  <c:v>216.53634256498248</c:v>
                </c:pt>
                <c:pt idx="147">
                  <c:v>218.02532369821992</c:v>
                </c:pt>
                <c:pt idx="148">
                  <c:v>217.95242864033128</c:v>
                </c:pt>
                <c:pt idx="149">
                  <c:v>218.5968762427288</c:v>
                </c:pt>
                <c:pt idx="150">
                  <c:v>219.64269412156264</c:v>
                </c:pt>
                <c:pt idx="151">
                  <c:v>219.27453578757411</c:v>
                </c:pt>
                <c:pt idx="152">
                  <c:v>221.98261848968647</c:v>
                </c:pt>
                <c:pt idx="153">
                  <c:v>221.51985438583949</c:v>
                </c:pt>
                <c:pt idx="154">
                  <c:v>222.17778962030388</c:v>
                </c:pt>
                <c:pt idx="155">
                  <c:v>224.16095241296031</c:v>
                </c:pt>
                <c:pt idx="156">
                  <c:v>222.45545247738278</c:v>
                </c:pt>
                <c:pt idx="157">
                  <c:v>223.15676774365846</c:v>
                </c:pt>
                <c:pt idx="158">
                  <c:v>223.9441483507407</c:v>
                </c:pt>
                <c:pt idx="159">
                  <c:v>224.62038994633829</c:v>
                </c:pt>
                <c:pt idx="160">
                  <c:v>224.10039647942136</c:v>
                </c:pt>
                <c:pt idx="161">
                  <c:v>226.61905172668131</c:v>
                </c:pt>
                <c:pt idx="162">
                  <c:v>226.29227722328562</c:v>
                </c:pt>
                <c:pt idx="163">
                  <c:v>226.5338958433133</c:v>
                </c:pt>
                <c:pt idx="164">
                  <c:v>227.8471861340316</c:v>
                </c:pt>
                <c:pt idx="165">
                  <c:v>228.12735706830424</c:v>
                </c:pt>
                <c:pt idx="166">
                  <c:v>227.99699575796464</c:v>
                </c:pt>
                <c:pt idx="167">
                  <c:v>229.20158772998613</c:v>
                </c:pt>
                <c:pt idx="168">
                  <c:v>228.49448500502203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inpro_out!$B$45</c:f>
              <c:strCache>
                <c:ptCount val="1"/>
                <c:pt idx="0">
                  <c:v>Mundo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inpro_out!$EH$4:$KT$4</c:f>
              <c:numCache>
                <c:formatCode>mmm\-yy</c:formatCode>
                <c:ptCount val="169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</c:numCache>
            </c:numRef>
          </c:cat>
          <c:val>
            <c:numRef>
              <c:f>inpro_out!$EH$45:$KT$45</c:f>
              <c:numCache>
                <c:formatCode>0.0</c:formatCode>
                <c:ptCount val="169"/>
                <c:pt idx="0">
                  <c:v>100</c:v>
                </c:pt>
                <c:pt idx="1">
                  <c:v>100.34035538292224</c:v>
                </c:pt>
                <c:pt idx="2">
                  <c:v>100.91679644900239</c:v>
                </c:pt>
                <c:pt idx="3">
                  <c:v>101.57931219369529</c:v>
                </c:pt>
                <c:pt idx="4">
                  <c:v>102.33929284976247</c:v>
                </c:pt>
                <c:pt idx="5">
                  <c:v>102.17560298016468</c:v>
                </c:pt>
                <c:pt idx="6">
                  <c:v>102.71253112752576</c:v>
                </c:pt>
                <c:pt idx="7">
                  <c:v>102.92660682257453</c:v>
                </c:pt>
                <c:pt idx="8">
                  <c:v>103.36395652302775</c:v>
                </c:pt>
                <c:pt idx="9">
                  <c:v>103.66013585332064</c:v>
                </c:pt>
                <c:pt idx="10">
                  <c:v>104.04822357481883</c:v>
                </c:pt>
                <c:pt idx="11">
                  <c:v>102.88771370678752</c:v>
                </c:pt>
                <c:pt idx="12">
                  <c:v>104.11893190450985</c:v>
                </c:pt>
                <c:pt idx="13">
                  <c:v>104.74701143874026</c:v>
                </c:pt>
                <c:pt idx="14">
                  <c:v>105.10289393244865</c:v>
                </c:pt>
                <c:pt idx="15">
                  <c:v>104.61883474236942</c:v>
                </c:pt>
                <c:pt idx="16">
                  <c:v>104.45505876257974</c:v>
                </c:pt>
                <c:pt idx="17">
                  <c:v>104.50900676732368</c:v>
                </c:pt>
                <c:pt idx="18">
                  <c:v>105.42093364171573</c:v>
                </c:pt>
                <c:pt idx="19">
                  <c:v>105.38662351434859</c:v>
                </c:pt>
                <c:pt idx="20">
                  <c:v>106.30010738128627</c:v>
                </c:pt>
                <c:pt idx="21">
                  <c:v>107.53427561337614</c:v>
                </c:pt>
                <c:pt idx="22">
                  <c:v>107.60378990176879</c:v>
                </c:pt>
                <c:pt idx="23">
                  <c:v>108.5988966023962</c:v>
                </c:pt>
                <c:pt idx="24">
                  <c:v>108.95486604460692</c:v>
                </c:pt>
                <c:pt idx="25">
                  <c:v>109.59037878197427</c:v>
                </c:pt>
                <c:pt idx="26">
                  <c:v>109.63627356060708</c:v>
                </c:pt>
                <c:pt idx="27">
                  <c:v>110.25454078355199</c:v>
                </c:pt>
                <c:pt idx="28">
                  <c:v>110.55743056604034</c:v>
                </c:pt>
                <c:pt idx="29">
                  <c:v>110.82886810717866</c:v>
                </c:pt>
                <c:pt idx="30">
                  <c:v>111.52736165123459</c:v>
                </c:pt>
                <c:pt idx="31">
                  <c:v>111.2842474989737</c:v>
                </c:pt>
                <c:pt idx="32">
                  <c:v>112.01487385693228</c:v>
                </c:pt>
                <c:pt idx="33">
                  <c:v>112.4564176956095</c:v>
                </c:pt>
                <c:pt idx="34">
                  <c:v>112.31224073559113</c:v>
                </c:pt>
                <c:pt idx="35">
                  <c:v>112.86855880092918</c:v>
                </c:pt>
                <c:pt idx="36">
                  <c:v>113.92896814558726</c:v>
                </c:pt>
                <c:pt idx="37">
                  <c:v>114.07606002470492</c:v>
                </c:pt>
                <c:pt idx="38">
                  <c:v>114.28922216477484</c:v>
                </c:pt>
                <c:pt idx="39">
                  <c:v>115.17982207213235</c:v>
                </c:pt>
                <c:pt idx="40">
                  <c:v>114.72810658263987</c:v>
                </c:pt>
                <c:pt idx="41">
                  <c:v>115.29554109522806</c:v>
                </c:pt>
                <c:pt idx="42">
                  <c:v>115.47649980810276</c:v>
                </c:pt>
                <c:pt idx="43">
                  <c:v>115.88316094251746</c:v>
                </c:pt>
                <c:pt idx="44">
                  <c:v>116.17204270788027</c:v>
                </c:pt>
                <c:pt idx="45">
                  <c:v>116.58847785462521</c:v>
                </c:pt>
                <c:pt idx="46">
                  <c:v>117.85627382225178</c:v>
                </c:pt>
                <c:pt idx="47">
                  <c:v>118.31218494612037</c:v>
                </c:pt>
                <c:pt idx="48">
                  <c:v>118.72289394776774</c:v>
                </c:pt>
                <c:pt idx="49">
                  <c:v>118.87190721952199</c:v>
                </c:pt>
                <c:pt idx="50">
                  <c:v>119.48189647145253</c:v>
                </c:pt>
                <c:pt idx="51">
                  <c:v>119.82894131082524</c:v>
                </c:pt>
                <c:pt idx="52">
                  <c:v>120.45568462572072</c:v>
                </c:pt>
                <c:pt idx="53">
                  <c:v>120.94121553572195</c:v>
                </c:pt>
                <c:pt idx="54">
                  <c:v>121.12010916505056</c:v>
                </c:pt>
                <c:pt idx="55">
                  <c:v>121.76860395219215</c:v>
                </c:pt>
                <c:pt idx="56">
                  <c:v>122.01563399313746</c:v>
                </c:pt>
                <c:pt idx="57">
                  <c:v>122.17592041628301</c:v>
                </c:pt>
                <c:pt idx="58">
                  <c:v>123.10140032384589</c:v>
                </c:pt>
                <c:pt idx="59">
                  <c:v>124.06911987832441</c:v>
                </c:pt>
                <c:pt idx="60">
                  <c:v>124.24685040012196</c:v>
                </c:pt>
                <c:pt idx="61">
                  <c:v>124.76970822993735</c:v>
                </c:pt>
                <c:pt idx="62">
                  <c:v>125.29355126333215</c:v>
                </c:pt>
                <c:pt idx="63">
                  <c:v>125.60221393176667</c:v>
                </c:pt>
                <c:pt idx="64">
                  <c:v>126.6744697601641</c:v>
                </c:pt>
                <c:pt idx="65">
                  <c:v>126.73782347783022</c:v>
                </c:pt>
                <c:pt idx="66">
                  <c:v>127.33391823712762</c:v>
                </c:pt>
                <c:pt idx="67">
                  <c:v>128.21909849892094</c:v>
                </c:pt>
                <c:pt idx="68">
                  <c:v>128.29011630671422</c:v>
                </c:pt>
                <c:pt idx="69">
                  <c:v>129.23159800564497</c:v>
                </c:pt>
                <c:pt idx="70">
                  <c:v>129.56225980933962</c:v>
                </c:pt>
                <c:pt idx="71">
                  <c:v>130.10781342765796</c:v>
                </c:pt>
                <c:pt idx="72">
                  <c:v>131.23584814138798</c:v>
                </c:pt>
                <c:pt idx="73">
                  <c:v>131.4543725219435</c:v>
                </c:pt>
                <c:pt idx="74">
                  <c:v>130.91187993487256</c:v>
                </c:pt>
                <c:pt idx="75">
                  <c:v>131.26422187600676</c:v>
                </c:pt>
                <c:pt idx="76">
                  <c:v>130.33682777979277</c:v>
                </c:pt>
                <c:pt idx="77">
                  <c:v>130.24030136882791</c:v>
                </c:pt>
                <c:pt idx="78">
                  <c:v>129.9898972481061</c:v>
                </c:pt>
                <c:pt idx="79">
                  <c:v>128.65456081423747</c:v>
                </c:pt>
                <c:pt idx="80">
                  <c:v>127.32740573714436</c:v>
                </c:pt>
                <c:pt idx="81">
                  <c:v>125.83980561148627</c:v>
                </c:pt>
                <c:pt idx="82">
                  <c:v>121.76801602706404</c:v>
                </c:pt>
                <c:pt idx="83">
                  <c:v>118.09148821583906</c:v>
                </c:pt>
                <c:pt idx="84">
                  <c:v>114.89040654551303</c:v>
                </c:pt>
                <c:pt idx="85">
                  <c:v>114.23338331841619</c:v>
                </c:pt>
                <c:pt idx="86">
                  <c:v>114.38230276610763</c:v>
                </c:pt>
                <c:pt idx="87">
                  <c:v>114.92595427829124</c:v>
                </c:pt>
                <c:pt idx="88">
                  <c:v>115.86923886936248</c:v>
                </c:pt>
                <c:pt idx="89">
                  <c:v>117.00601175031001</c:v>
                </c:pt>
                <c:pt idx="90">
                  <c:v>118.2369425216598</c:v>
                </c:pt>
                <c:pt idx="91">
                  <c:v>118.81744610718044</c:v>
                </c:pt>
                <c:pt idx="92">
                  <c:v>120.63093169820966</c:v>
                </c:pt>
                <c:pt idx="93">
                  <c:v>121.43301407471283</c:v>
                </c:pt>
                <c:pt idx="94">
                  <c:v>122.28454261791893</c:v>
                </c:pt>
                <c:pt idx="95">
                  <c:v>123.00904570582672</c:v>
                </c:pt>
                <c:pt idx="96">
                  <c:v>124.43997996731801</c:v>
                </c:pt>
                <c:pt idx="97">
                  <c:v>125.10908859550736</c:v>
                </c:pt>
                <c:pt idx="98">
                  <c:v>126.38173474176624</c:v>
                </c:pt>
                <c:pt idx="99">
                  <c:v>127.2421751703644</c:v>
                </c:pt>
                <c:pt idx="100">
                  <c:v>128.2837593576827</c:v>
                </c:pt>
                <c:pt idx="101">
                  <c:v>128.34200356547751</c:v>
                </c:pt>
                <c:pt idx="102">
                  <c:v>128.90146922100547</c:v>
                </c:pt>
                <c:pt idx="103">
                  <c:v>129.3329689778819</c:v>
                </c:pt>
                <c:pt idx="104">
                  <c:v>130.14070076746998</c:v>
                </c:pt>
                <c:pt idx="105">
                  <c:v>130.49323621740092</c:v>
                </c:pt>
                <c:pt idx="106">
                  <c:v>131.41492659562795</c:v>
                </c:pt>
                <c:pt idx="107">
                  <c:v>132.26157917728509</c:v>
                </c:pt>
                <c:pt idx="108">
                  <c:v>133.34896971828582</c:v>
                </c:pt>
                <c:pt idx="109">
                  <c:v>133.13340736851148</c:v>
                </c:pt>
                <c:pt idx="110">
                  <c:v>132.08969926346262</c:v>
                </c:pt>
                <c:pt idx="111">
                  <c:v>132.01939139745056</c:v>
                </c:pt>
                <c:pt idx="112">
                  <c:v>133.04497375859623</c:v>
                </c:pt>
                <c:pt idx="113">
                  <c:v>133.89868332209571</c:v>
                </c:pt>
                <c:pt idx="114">
                  <c:v>134.61126914212045</c:v>
                </c:pt>
                <c:pt idx="115">
                  <c:v>135.50215742888855</c:v>
                </c:pt>
                <c:pt idx="116">
                  <c:v>135.35292328420093</c:v>
                </c:pt>
                <c:pt idx="117">
                  <c:v>135.47092287638296</c:v>
                </c:pt>
                <c:pt idx="118">
                  <c:v>135.39808879901071</c:v>
                </c:pt>
                <c:pt idx="119">
                  <c:v>136.34281811834319</c:v>
                </c:pt>
                <c:pt idx="120">
                  <c:v>136.56658735285916</c:v>
                </c:pt>
                <c:pt idx="121">
                  <c:v>137.70243201407942</c:v>
                </c:pt>
                <c:pt idx="122">
                  <c:v>137.53352499244991</c:v>
                </c:pt>
                <c:pt idx="123">
                  <c:v>137.28184758501735</c:v>
                </c:pt>
                <c:pt idx="124">
                  <c:v>137.89701133906257</c:v>
                </c:pt>
                <c:pt idx="125">
                  <c:v>137.62709829361054</c:v>
                </c:pt>
                <c:pt idx="126">
                  <c:v>137.90945970325882</c:v>
                </c:pt>
                <c:pt idx="127">
                  <c:v>138.00097016098186</c:v>
                </c:pt>
                <c:pt idx="128">
                  <c:v>137.47384683351777</c:v>
                </c:pt>
                <c:pt idx="129">
                  <c:v>137.89371548938496</c:v>
                </c:pt>
                <c:pt idx="130">
                  <c:v>138.30841935502878</c:v>
                </c:pt>
                <c:pt idx="131">
                  <c:v>138.66917767086869</c:v>
                </c:pt>
                <c:pt idx="132">
                  <c:v>138.86504445526506</c:v>
                </c:pt>
                <c:pt idx="133">
                  <c:v>139.0211079021216</c:v>
                </c:pt>
                <c:pt idx="134">
                  <c:v>139.49684677906396</c:v>
                </c:pt>
                <c:pt idx="135">
                  <c:v>139.9797117973317</c:v>
                </c:pt>
                <c:pt idx="136">
                  <c:v>140.19481007375657</c:v>
                </c:pt>
                <c:pt idx="137">
                  <c:v>140.26318600536482</c:v>
                </c:pt>
                <c:pt idx="138">
                  <c:v>140.81096409710767</c:v>
                </c:pt>
                <c:pt idx="139">
                  <c:v>141.53545435918301</c:v>
                </c:pt>
                <c:pt idx="140">
                  <c:v>141.87256133989308</c:v>
                </c:pt>
                <c:pt idx="141">
                  <c:v>142.26209807609968</c:v>
                </c:pt>
                <c:pt idx="142">
                  <c:v>143.08239997535475</c:v>
                </c:pt>
                <c:pt idx="143">
                  <c:v>143.29504880654846</c:v>
                </c:pt>
                <c:pt idx="144">
                  <c:v>143.92523562364485</c:v>
                </c:pt>
                <c:pt idx="145">
                  <c:v>144.26503509425996</c:v>
                </c:pt>
                <c:pt idx="146">
                  <c:v>144.41181459951866</c:v>
                </c:pt>
                <c:pt idx="147">
                  <c:v>145.05744055251094</c:v>
                </c:pt>
                <c:pt idx="148">
                  <c:v>144.88992310292687</c:v>
                </c:pt>
                <c:pt idx="149">
                  <c:v>145.01397432464131</c:v>
                </c:pt>
                <c:pt idx="150">
                  <c:v>145.60603957022835</c:v>
                </c:pt>
                <c:pt idx="151">
                  <c:v>145.11885096790743</c:v>
                </c:pt>
                <c:pt idx="152">
                  <c:v>146.56257095876492</c:v>
                </c:pt>
                <c:pt idx="153">
                  <c:v>146.62646298383424</c:v>
                </c:pt>
                <c:pt idx="154">
                  <c:v>147.00087045680087</c:v>
                </c:pt>
                <c:pt idx="155">
                  <c:v>147.97156905311002</c:v>
                </c:pt>
                <c:pt idx="156">
                  <c:v>147.47054855256383</c:v>
                </c:pt>
                <c:pt idx="157">
                  <c:v>147.66012736789381</c:v>
                </c:pt>
                <c:pt idx="158">
                  <c:v>147.73650442866315</c:v>
                </c:pt>
                <c:pt idx="159">
                  <c:v>147.93775093996112</c:v>
                </c:pt>
                <c:pt idx="160">
                  <c:v>147.39757556112303</c:v>
                </c:pt>
                <c:pt idx="161">
                  <c:v>148.4265576442275</c:v>
                </c:pt>
                <c:pt idx="162">
                  <c:v>148.58066239543641</c:v>
                </c:pt>
                <c:pt idx="163">
                  <c:v>148.54452988140523</c:v>
                </c:pt>
                <c:pt idx="164">
                  <c:v>149.05110390411502</c:v>
                </c:pt>
                <c:pt idx="165">
                  <c:v>149.43386511223807</c:v>
                </c:pt>
                <c:pt idx="166">
                  <c:v>149.11044408943044</c:v>
                </c:pt>
                <c:pt idx="167">
                  <c:v>148.94270642100068</c:v>
                </c:pt>
                <c:pt idx="168">
                  <c:v>149.88902399928745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409872"/>
        <c:axId val="167410432"/>
      </c:lineChart>
      <c:dateAx>
        <c:axId val="16740987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crossAx val="167410432"/>
        <c:crosses val="autoZero"/>
        <c:auto val="1"/>
        <c:lblOffset val="100"/>
        <c:baseTimeUnit val="months"/>
        <c:majorUnit val="12"/>
        <c:majorTimeUnit val="months"/>
      </c:dateAx>
      <c:valAx>
        <c:axId val="167410432"/>
        <c:scaling>
          <c:orientation val="minMax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</c:spPr>
        <c:crossAx val="1674098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3748534558180228"/>
          <c:y val="0.38831291921843103"/>
          <c:w val="0.21807020997375329"/>
          <c:h val="0.2511515748031495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/>
              <a:t>Indicador de Confiança dos Empresários: indústria, comércio, serviços e construção civil (SA)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607174103237096E-2"/>
          <c:y val="0.16345888528639801"/>
          <c:w val="0.88337270341207352"/>
          <c:h val="0.59408713910761157"/>
        </c:manualLayout>
      </c:layout>
      <c:lineChart>
        <c:grouping val="standard"/>
        <c:varyColors val="0"/>
        <c:ser>
          <c:idx val="0"/>
          <c:order val="0"/>
          <c:tx>
            <c:v>Índice de Confiança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ponderado_amplo!$A$5:$A$74</c:f>
              <c:numCache>
                <c:formatCode>mmm\-yy</c:formatCode>
                <c:ptCount val="70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</c:numCache>
            </c:numRef>
          </c:cat>
          <c:val>
            <c:numRef>
              <c:f>ponderado_amplo!$P$5:$P$74</c:f>
              <c:numCache>
                <c:formatCode>0.00</c:formatCode>
                <c:ptCount val="70"/>
                <c:pt idx="0">
                  <c:v>114.50457842728949</c:v>
                </c:pt>
                <c:pt idx="1">
                  <c:v>116.31701524233804</c:v>
                </c:pt>
                <c:pt idx="2">
                  <c:v>115.26767711842996</c:v>
                </c:pt>
                <c:pt idx="3">
                  <c:v>115.8275324792076</c:v>
                </c:pt>
                <c:pt idx="4">
                  <c:v>114.03015789816598</c:v>
                </c:pt>
                <c:pt idx="5">
                  <c:v>113.64988563610248</c:v>
                </c:pt>
                <c:pt idx="6">
                  <c:v>113.52248920552489</c:v>
                </c:pt>
                <c:pt idx="7">
                  <c:v>113.08991121003821</c:v>
                </c:pt>
                <c:pt idx="8">
                  <c:v>111.31710551751996</c:v>
                </c:pt>
                <c:pt idx="9">
                  <c:v>113.50052188511275</c:v>
                </c:pt>
                <c:pt idx="10">
                  <c:v>112.98139043924162</c:v>
                </c:pt>
                <c:pt idx="11">
                  <c:v>113.66231402998444</c:v>
                </c:pt>
                <c:pt idx="12">
                  <c:v>114.09218393839267</c:v>
                </c:pt>
                <c:pt idx="13">
                  <c:v>111.88319946456036</c:v>
                </c:pt>
                <c:pt idx="14">
                  <c:v>110.25238457420966</c:v>
                </c:pt>
                <c:pt idx="15">
                  <c:v>109.07838608598009</c:v>
                </c:pt>
                <c:pt idx="16">
                  <c:v>107.93396803169026</c:v>
                </c:pt>
                <c:pt idx="17">
                  <c:v>107.04510585505155</c:v>
                </c:pt>
                <c:pt idx="18">
                  <c:v>108.58505081959891</c:v>
                </c:pt>
                <c:pt idx="19">
                  <c:v>107.71711615845193</c:v>
                </c:pt>
                <c:pt idx="20">
                  <c:v>108.49901784713937</c:v>
                </c:pt>
                <c:pt idx="21">
                  <c:v>107.73415309047229</c:v>
                </c:pt>
                <c:pt idx="22">
                  <c:v>107.84347517657137</c:v>
                </c:pt>
                <c:pt idx="23">
                  <c:v>107.44624494343378</c:v>
                </c:pt>
                <c:pt idx="24">
                  <c:v>106.90368343464725</c:v>
                </c:pt>
                <c:pt idx="25">
                  <c:v>106.30447097828456</c:v>
                </c:pt>
                <c:pt idx="26">
                  <c:v>107.57579581487204</c:v>
                </c:pt>
                <c:pt idx="27">
                  <c:v>107.03544366490449</c:v>
                </c:pt>
                <c:pt idx="28">
                  <c:v>107.65075932285943</c:v>
                </c:pt>
                <c:pt idx="29">
                  <c:v>105.22348072236866</c:v>
                </c:pt>
                <c:pt idx="30">
                  <c:v>106.44429535508156</c:v>
                </c:pt>
                <c:pt idx="31">
                  <c:v>105.35528059413615</c:v>
                </c:pt>
                <c:pt idx="32">
                  <c:v>104.98090075767261</c:v>
                </c:pt>
                <c:pt idx="33">
                  <c:v>103.3206316867977</c:v>
                </c:pt>
                <c:pt idx="34">
                  <c:v>105.30420405202868</c:v>
                </c:pt>
                <c:pt idx="35">
                  <c:v>105.12566094473779</c:v>
                </c:pt>
                <c:pt idx="36">
                  <c:v>102.25532384258828</c:v>
                </c:pt>
                <c:pt idx="37">
                  <c:v>104.48439163750949</c:v>
                </c:pt>
                <c:pt idx="38">
                  <c:v>104.80018638355068</c:v>
                </c:pt>
                <c:pt idx="39">
                  <c:v>102.82261974546597</c:v>
                </c:pt>
                <c:pt idx="40">
                  <c:v>102.09937211453182</c:v>
                </c:pt>
                <c:pt idx="41">
                  <c:v>102.69776784877995</c:v>
                </c:pt>
                <c:pt idx="42">
                  <c:v>102.37623957284185</c:v>
                </c:pt>
                <c:pt idx="43">
                  <c:v>101.43527075930018</c:v>
                </c:pt>
                <c:pt idx="44">
                  <c:v>100.89509647753724</c:v>
                </c:pt>
                <c:pt idx="45">
                  <c:v>98.883799029290202</c:v>
                </c:pt>
                <c:pt idx="46">
                  <c:v>94.98825867662724</c:v>
                </c:pt>
                <c:pt idx="47">
                  <c:v>91.895208443725608</c:v>
                </c:pt>
                <c:pt idx="48">
                  <c:v>92.762560906631364</c:v>
                </c:pt>
                <c:pt idx="49">
                  <c:v>91.126030957034089</c:v>
                </c:pt>
                <c:pt idx="50">
                  <c:v>89.300603766158346</c:v>
                </c:pt>
                <c:pt idx="51">
                  <c:v>88.971490968668888</c:v>
                </c:pt>
                <c:pt idx="52">
                  <c:v>86.662553015615572</c:v>
                </c:pt>
                <c:pt idx="53">
                  <c:v>86.416051786181626</c:v>
                </c:pt>
                <c:pt idx="54">
                  <c:v>86.452391133336107</c:v>
                </c:pt>
                <c:pt idx="55">
                  <c:v>82.049156179600786</c:v>
                </c:pt>
                <c:pt idx="56">
                  <c:v>75.041087116223906</c:v>
                </c:pt>
                <c:pt idx="57">
                  <c:v>76.226119938374566</c:v>
                </c:pt>
                <c:pt idx="58">
                  <c:v>75.448393503292124</c:v>
                </c:pt>
                <c:pt idx="59">
                  <c:v>73.847482641126149</c:v>
                </c:pt>
                <c:pt idx="60">
                  <c:v>72.166455150977967</c:v>
                </c:pt>
                <c:pt idx="61">
                  <c:v>70.345465166468628</c:v>
                </c:pt>
                <c:pt idx="62">
                  <c:v>67.43245877741191</c:v>
                </c:pt>
                <c:pt idx="63">
                  <c:v>69.012810288987708</c:v>
                </c:pt>
                <c:pt idx="64">
                  <c:v>68.940644445937579</c:v>
                </c:pt>
                <c:pt idx="65">
                  <c:v>69.680836122478112</c:v>
                </c:pt>
                <c:pt idx="66">
                  <c:v>72.544255938735176</c:v>
                </c:pt>
                <c:pt idx="67">
                  <c:v>70.997033290938134</c:v>
                </c:pt>
                <c:pt idx="68">
                  <c:v>70.969859200233742</c:v>
                </c:pt>
                <c:pt idx="69">
                  <c:v>71.40084263150888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ponderado_amplo!$Q$4</c:f>
              <c:strCache>
                <c:ptCount val="1"/>
                <c:pt idx="0">
                  <c:v>Índice da Situação Atual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ponderado_amplo!$A$5:$A$74</c:f>
              <c:numCache>
                <c:formatCode>mmm\-yy</c:formatCode>
                <c:ptCount val="70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</c:numCache>
            </c:numRef>
          </c:cat>
          <c:val>
            <c:numRef>
              <c:f>ponderado_amplo!$Q$5:$Q$74</c:f>
              <c:numCache>
                <c:formatCode>0.00</c:formatCode>
                <c:ptCount val="70"/>
                <c:pt idx="0">
                  <c:v>114.35294175082873</c:v>
                </c:pt>
                <c:pt idx="1">
                  <c:v>114.1821281129759</c:v>
                </c:pt>
                <c:pt idx="2">
                  <c:v>112.6553237763159</c:v>
                </c:pt>
                <c:pt idx="3">
                  <c:v>111.65549034098119</c:v>
                </c:pt>
                <c:pt idx="4">
                  <c:v>109.84142695427727</c:v>
                </c:pt>
                <c:pt idx="5">
                  <c:v>109.49567714653161</c:v>
                </c:pt>
                <c:pt idx="6">
                  <c:v>111.04401470542045</c:v>
                </c:pt>
                <c:pt idx="7">
                  <c:v>109.76064667151495</c:v>
                </c:pt>
                <c:pt idx="8">
                  <c:v>106.51199894019921</c:v>
                </c:pt>
                <c:pt idx="9">
                  <c:v>109.16423571283822</c:v>
                </c:pt>
                <c:pt idx="10">
                  <c:v>108.77210085800577</c:v>
                </c:pt>
                <c:pt idx="11">
                  <c:v>109.92974737837633</c:v>
                </c:pt>
                <c:pt idx="12">
                  <c:v>113.3555574925705</c:v>
                </c:pt>
                <c:pt idx="13">
                  <c:v>108.46773481720285</c:v>
                </c:pt>
                <c:pt idx="14">
                  <c:v>107.27349148354665</c:v>
                </c:pt>
                <c:pt idx="15">
                  <c:v>105.5796893660025</c:v>
                </c:pt>
                <c:pt idx="16">
                  <c:v>103.50629397885187</c:v>
                </c:pt>
                <c:pt idx="17">
                  <c:v>102.11575326771221</c:v>
                </c:pt>
                <c:pt idx="18">
                  <c:v>104.33165817083577</c:v>
                </c:pt>
                <c:pt idx="19">
                  <c:v>102.95029884823595</c:v>
                </c:pt>
                <c:pt idx="20">
                  <c:v>103.16901841328604</c:v>
                </c:pt>
                <c:pt idx="21">
                  <c:v>102.48538945395359</c:v>
                </c:pt>
                <c:pt idx="22">
                  <c:v>103.55335875652156</c:v>
                </c:pt>
                <c:pt idx="23">
                  <c:v>103.4958690100565</c:v>
                </c:pt>
                <c:pt idx="24">
                  <c:v>106.63370175039533</c:v>
                </c:pt>
                <c:pt idx="25">
                  <c:v>103.16335695981128</c:v>
                </c:pt>
                <c:pt idx="26">
                  <c:v>103.11931925016054</c:v>
                </c:pt>
                <c:pt idx="27">
                  <c:v>102.0192702711163</c:v>
                </c:pt>
                <c:pt idx="28">
                  <c:v>102.05299076678193</c:v>
                </c:pt>
                <c:pt idx="29">
                  <c:v>98.63115589114129</c:v>
                </c:pt>
                <c:pt idx="30">
                  <c:v>103.39128346541661</c:v>
                </c:pt>
                <c:pt idx="31">
                  <c:v>100.67201727969972</c:v>
                </c:pt>
                <c:pt idx="32">
                  <c:v>99.349375775905003</c:v>
                </c:pt>
                <c:pt idx="33">
                  <c:v>98.148357538228097</c:v>
                </c:pt>
                <c:pt idx="34">
                  <c:v>101.14849142783501</c:v>
                </c:pt>
                <c:pt idx="35">
                  <c:v>100.79016132028254</c:v>
                </c:pt>
                <c:pt idx="36">
                  <c:v>101.38099965230199</c:v>
                </c:pt>
                <c:pt idx="37">
                  <c:v>100.54987073737479</c:v>
                </c:pt>
                <c:pt idx="38">
                  <c:v>100.19711532583402</c:v>
                </c:pt>
                <c:pt idx="39">
                  <c:v>98.719885344267894</c:v>
                </c:pt>
                <c:pt idx="40">
                  <c:v>96.882068891146403</c:v>
                </c:pt>
                <c:pt idx="41">
                  <c:v>97.086684998032382</c:v>
                </c:pt>
                <c:pt idx="42">
                  <c:v>98.280232075204964</c:v>
                </c:pt>
                <c:pt idx="43">
                  <c:v>97.210703634982082</c:v>
                </c:pt>
                <c:pt idx="44">
                  <c:v>96.169001701752009</c:v>
                </c:pt>
                <c:pt idx="45">
                  <c:v>95.110689627373986</c:v>
                </c:pt>
                <c:pt idx="46">
                  <c:v>93.738082200424785</c:v>
                </c:pt>
                <c:pt idx="47">
                  <c:v>94.865357906207137</c:v>
                </c:pt>
                <c:pt idx="48">
                  <c:v>94.368062016484146</c:v>
                </c:pt>
                <c:pt idx="49">
                  <c:v>91.907063782633884</c:v>
                </c:pt>
                <c:pt idx="50">
                  <c:v>89.480455010170587</c:v>
                </c:pt>
                <c:pt idx="51">
                  <c:v>87.850442525623777</c:v>
                </c:pt>
                <c:pt idx="52">
                  <c:v>85.142625814774206</c:v>
                </c:pt>
                <c:pt idx="53">
                  <c:v>84.290607060874379</c:v>
                </c:pt>
                <c:pt idx="54">
                  <c:v>88.586867278232987</c:v>
                </c:pt>
                <c:pt idx="55">
                  <c:v>84.438056142284182</c:v>
                </c:pt>
                <c:pt idx="56">
                  <c:v>77.737171531191038</c:v>
                </c:pt>
                <c:pt idx="57">
                  <c:v>77.600511767590163</c:v>
                </c:pt>
                <c:pt idx="58">
                  <c:v>76.1803035193997</c:v>
                </c:pt>
                <c:pt idx="59">
                  <c:v>74.351464558988113</c:v>
                </c:pt>
                <c:pt idx="60">
                  <c:v>76.306278207519654</c:v>
                </c:pt>
                <c:pt idx="61">
                  <c:v>71.625321160094657</c:v>
                </c:pt>
                <c:pt idx="62">
                  <c:v>69.523705224417455</c:v>
                </c:pt>
                <c:pt idx="63">
                  <c:v>66.980520534926384</c:v>
                </c:pt>
                <c:pt idx="64">
                  <c:v>66.784063399892247</c:v>
                </c:pt>
                <c:pt idx="65">
                  <c:v>68.42200224492646</c:v>
                </c:pt>
                <c:pt idx="66">
                  <c:v>75.636640548133329</c:v>
                </c:pt>
                <c:pt idx="67">
                  <c:v>71.290622603285939</c:v>
                </c:pt>
                <c:pt idx="68">
                  <c:v>70.701490275959216</c:v>
                </c:pt>
                <c:pt idx="69">
                  <c:v>70.280875190589882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ponderado_amplo!$R$4</c:f>
              <c:strCache>
                <c:ptCount val="1"/>
                <c:pt idx="0">
                  <c:v>Índice de Expectativas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ponderado_amplo!$A$5:$A$74</c:f>
              <c:numCache>
                <c:formatCode>mmm\-yy</c:formatCode>
                <c:ptCount val="70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</c:numCache>
            </c:numRef>
          </c:cat>
          <c:val>
            <c:numRef>
              <c:f>ponderado_amplo!$R$5:$R$74</c:f>
              <c:numCache>
                <c:formatCode>0.00</c:formatCode>
                <c:ptCount val="70"/>
                <c:pt idx="0">
                  <c:v>116.82676685767363</c:v>
                </c:pt>
                <c:pt idx="1">
                  <c:v>118.35998166795896</c:v>
                </c:pt>
                <c:pt idx="2">
                  <c:v>117.24340389354377</c:v>
                </c:pt>
                <c:pt idx="3">
                  <c:v>119.07264696262068</c:v>
                </c:pt>
                <c:pt idx="4">
                  <c:v>116.91469577709645</c:v>
                </c:pt>
                <c:pt idx="5">
                  <c:v>115.93714882011155</c:v>
                </c:pt>
                <c:pt idx="6">
                  <c:v>115.63232731094307</c:v>
                </c:pt>
                <c:pt idx="7">
                  <c:v>115.81508564485138</c:v>
                </c:pt>
                <c:pt idx="8">
                  <c:v>114.84004222527084</c:v>
                </c:pt>
                <c:pt idx="9">
                  <c:v>117.14997157251854</c:v>
                </c:pt>
                <c:pt idx="10">
                  <c:v>116.99166664976109</c:v>
                </c:pt>
                <c:pt idx="11">
                  <c:v>116.92527881654239</c:v>
                </c:pt>
                <c:pt idx="12">
                  <c:v>117.2480067551168</c:v>
                </c:pt>
                <c:pt idx="13">
                  <c:v>115.31916053967049</c:v>
                </c:pt>
                <c:pt idx="14">
                  <c:v>113.03071799556362</c:v>
                </c:pt>
                <c:pt idx="15">
                  <c:v>112.00793109866621</c:v>
                </c:pt>
                <c:pt idx="16">
                  <c:v>111.4653178479733</c:v>
                </c:pt>
                <c:pt idx="17">
                  <c:v>110.67990765219189</c:v>
                </c:pt>
                <c:pt idx="18">
                  <c:v>112.4492024830457</c:v>
                </c:pt>
                <c:pt idx="19">
                  <c:v>112.08611464049618</c:v>
                </c:pt>
                <c:pt idx="20">
                  <c:v>112.90033353519235</c:v>
                </c:pt>
                <c:pt idx="21">
                  <c:v>112.65677354582357</c:v>
                </c:pt>
                <c:pt idx="22">
                  <c:v>112.19361032325151</c:v>
                </c:pt>
                <c:pt idx="23">
                  <c:v>111.26390562924573</c:v>
                </c:pt>
                <c:pt idx="24">
                  <c:v>110.09546487940997</c:v>
                </c:pt>
                <c:pt idx="25">
                  <c:v>109.73754537079192</c:v>
                </c:pt>
                <c:pt idx="26">
                  <c:v>111.88641314967539</c:v>
                </c:pt>
                <c:pt idx="27">
                  <c:v>111.80022670441942</c:v>
                </c:pt>
                <c:pt idx="28">
                  <c:v>112.42768235024286</c:v>
                </c:pt>
                <c:pt idx="29">
                  <c:v>110.80675503392196</c:v>
                </c:pt>
                <c:pt idx="30">
                  <c:v>109.15282862768942</c:v>
                </c:pt>
                <c:pt idx="31">
                  <c:v>109.68160855652918</c:v>
                </c:pt>
                <c:pt idx="32">
                  <c:v>109.59663204970492</c:v>
                </c:pt>
                <c:pt idx="33">
                  <c:v>108.36331664281524</c:v>
                </c:pt>
                <c:pt idx="34">
                  <c:v>109.94846721345411</c:v>
                </c:pt>
                <c:pt idx="35">
                  <c:v>109.43660784265711</c:v>
                </c:pt>
                <c:pt idx="36">
                  <c:v>106.21348112251293</c:v>
                </c:pt>
                <c:pt idx="37">
                  <c:v>108.7667032810359</c:v>
                </c:pt>
                <c:pt idx="38">
                  <c:v>109.45152639646071</c:v>
                </c:pt>
                <c:pt idx="39">
                  <c:v>106.91421752796113</c:v>
                </c:pt>
                <c:pt idx="40">
                  <c:v>106.64725773234581</c:v>
                </c:pt>
                <c:pt idx="41">
                  <c:v>107.00584398473507</c:v>
                </c:pt>
                <c:pt idx="42">
                  <c:v>106.34987857455722</c:v>
                </c:pt>
                <c:pt idx="43">
                  <c:v>105.47539095697648</c:v>
                </c:pt>
                <c:pt idx="44">
                  <c:v>104.99761807440902</c:v>
                </c:pt>
                <c:pt idx="45">
                  <c:v>102.70008584024201</c:v>
                </c:pt>
                <c:pt idx="46">
                  <c:v>97.276767981634407</c:v>
                </c:pt>
                <c:pt idx="47">
                  <c:v>89.854162733161544</c:v>
                </c:pt>
                <c:pt idx="48">
                  <c:v>94.788289933390089</c:v>
                </c:pt>
                <c:pt idx="49">
                  <c:v>91.395983725940013</c:v>
                </c:pt>
                <c:pt idx="50">
                  <c:v>89.958137917440055</c:v>
                </c:pt>
                <c:pt idx="51">
                  <c:v>90.795206628855567</c:v>
                </c:pt>
                <c:pt idx="52">
                  <c:v>88.029574883887022</c:v>
                </c:pt>
                <c:pt idx="53">
                  <c:v>88.014236827746458</c:v>
                </c:pt>
                <c:pt idx="54">
                  <c:v>85.166331781373358</c:v>
                </c:pt>
                <c:pt idx="55">
                  <c:v>80.978533317526825</c:v>
                </c:pt>
                <c:pt idx="56">
                  <c:v>73.714407944758534</c:v>
                </c:pt>
                <c:pt idx="57">
                  <c:v>76.738833680801903</c:v>
                </c:pt>
                <c:pt idx="58">
                  <c:v>77.051298881795162</c:v>
                </c:pt>
                <c:pt idx="59">
                  <c:v>75.397694641668807</c:v>
                </c:pt>
                <c:pt idx="60">
                  <c:v>72.872712187441905</c:v>
                </c:pt>
                <c:pt idx="61">
                  <c:v>71.587245237317006</c:v>
                </c:pt>
                <c:pt idx="62">
                  <c:v>67.859283099018526</c:v>
                </c:pt>
                <c:pt idx="63">
                  <c:v>73.294642048477087</c:v>
                </c:pt>
                <c:pt idx="64">
                  <c:v>72.733786191302372</c:v>
                </c:pt>
                <c:pt idx="65">
                  <c:v>73.442921012286135</c:v>
                </c:pt>
                <c:pt idx="66">
                  <c:v>72.673192760638784</c:v>
                </c:pt>
                <c:pt idx="67">
                  <c:v>73.820785873618377</c:v>
                </c:pt>
                <c:pt idx="68">
                  <c:v>74.096161056603307</c:v>
                </c:pt>
                <c:pt idx="69">
                  <c:v>75.735167524287291</c:v>
                </c:pt>
              </c:numCache>
            </c:numRef>
          </c:val>
          <c:smooth val="0"/>
        </c:ser>
        <c:ser>
          <c:idx val="3"/>
          <c:order val="3"/>
          <c:tx>
            <c:v>Neutralidade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ponderado_amplo!$A$5:$A$74</c:f>
              <c:numCache>
                <c:formatCode>mmm\-yy</c:formatCode>
                <c:ptCount val="70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  <c:pt idx="18">
                  <c:v>40909</c:v>
                </c:pt>
                <c:pt idx="19">
                  <c:v>40940</c:v>
                </c:pt>
                <c:pt idx="20">
                  <c:v>40969</c:v>
                </c:pt>
                <c:pt idx="21">
                  <c:v>41000</c:v>
                </c:pt>
                <c:pt idx="22">
                  <c:v>41030</c:v>
                </c:pt>
                <c:pt idx="23">
                  <c:v>41061</c:v>
                </c:pt>
                <c:pt idx="24">
                  <c:v>41091</c:v>
                </c:pt>
                <c:pt idx="25">
                  <c:v>41122</c:v>
                </c:pt>
                <c:pt idx="26">
                  <c:v>41153</c:v>
                </c:pt>
                <c:pt idx="27">
                  <c:v>41183</c:v>
                </c:pt>
                <c:pt idx="28">
                  <c:v>41214</c:v>
                </c:pt>
                <c:pt idx="29">
                  <c:v>41244</c:v>
                </c:pt>
                <c:pt idx="30">
                  <c:v>41275</c:v>
                </c:pt>
                <c:pt idx="31">
                  <c:v>41306</c:v>
                </c:pt>
                <c:pt idx="32">
                  <c:v>41334</c:v>
                </c:pt>
                <c:pt idx="33">
                  <c:v>41365</c:v>
                </c:pt>
                <c:pt idx="34">
                  <c:v>41395</c:v>
                </c:pt>
                <c:pt idx="35">
                  <c:v>41426</c:v>
                </c:pt>
                <c:pt idx="36">
                  <c:v>41456</c:v>
                </c:pt>
                <c:pt idx="37">
                  <c:v>41487</c:v>
                </c:pt>
                <c:pt idx="38">
                  <c:v>41518</c:v>
                </c:pt>
                <c:pt idx="39">
                  <c:v>41548</c:v>
                </c:pt>
                <c:pt idx="40">
                  <c:v>41579</c:v>
                </c:pt>
                <c:pt idx="41">
                  <c:v>41609</c:v>
                </c:pt>
                <c:pt idx="42">
                  <c:v>41640</c:v>
                </c:pt>
                <c:pt idx="43">
                  <c:v>41671</c:v>
                </c:pt>
                <c:pt idx="44">
                  <c:v>41699</c:v>
                </c:pt>
                <c:pt idx="45">
                  <c:v>41730</c:v>
                </c:pt>
                <c:pt idx="46">
                  <c:v>41760</c:v>
                </c:pt>
                <c:pt idx="47">
                  <c:v>41791</c:v>
                </c:pt>
                <c:pt idx="48">
                  <c:v>41821</c:v>
                </c:pt>
                <c:pt idx="49">
                  <c:v>41852</c:v>
                </c:pt>
                <c:pt idx="50">
                  <c:v>41883</c:v>
                </c:pt>
                <c:pt idx="51">
                  <c:v>41913</c:v>
                </c:pt>
                <c:pt idx="52">
                  <c:v>41944</c:v>
                </c:pt>
                <c:pt idx="53">
                  <c:v>41974</c:v>
                </c:pt>
                <c:pt idx="54">
                  <c:v>42005</c:v>
                </c:pt>
                <c:pt idx="55">
                  <c:v>42036</c:v>
                </c:pt>
                <c:pt idx="56">
                  <c:v>42064</c:v>
                </c:pt>
                <c:pt idx="57">
                  <c:v>42095</c:v>
                </c:pt>
                <c:pt idx="58">
                  <c:v>42125</c:v>
                </c:pt>
                <c:pt idx="59">
                  <c:v>42156</c:v>
                </c:pt>
                <c:pt idx="60">
                  <c:v>42186</c:v>
                </c:pt>
                <c:pt idx="61">
                  <c:v>42217</c:v>
                </c:pt>
                <c:pt idx="62">
                  <c:v>42248</c:v>
                </c:pt>
                <c:pt idx="63">
                  <c:v>42278</c:v>
                </c:pt>
                <c:pt idx="64">
                  <c:v>42309</c:v>
                </c:pt>
                <c:pt idx="65">
                  <c:v>42339</c:v>
                </c:pt>
                <c:pt idx="66">
                  <c:v>42370</c:v>
                </c:pt>
                <c:pt idx="67">
                  <c:v>42401</c:v>
                </c:pt>
                <c:pt idx="68">
                  <c:v>42430</c:v>
                </c:pt>
                <c:pt idx="69">
                  <c:v>42461</c:v>
                </c:pt>
              </c:numCache>
            </c:numRef>
          </c:cat>
          <c:val>
            <c:numRef>
              <c:f>ponderado_amplo!$S$5:$S$74</c:f>
              <c:numCache>
                <c:formatCode>General</c:formatCode>
                <c:ptCount val="7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145472"/>
        <c:axId val="166146032"/>
      </c:lineChart>
      <c:dateAx>
        <c:axId val="16614547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146032"/>
        <c:crosses val="autoZero"/>
        <c:auto val="1"/>
        <c:lblOffset val="100"/>
        <c:baseTimeUnit val="months"/>
        <c:majorUnit val="4"/>
        <c:majorTimeUnit val="months"/>
        <c:minorUnit val="4"/>
        <c:minorTimeUnit val="days"/>
      </c:dateAx>
      <c:valAx>
        <c:axId val="166146032"/>
        <c:scaling>
          <c:orientation val="minMax"/>
          <c:min val="4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145472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b="1" dirty="0" err="1"/>
              <a:t>Salários</a:t>
            </a:r>
            <a:r>
              <a:rPr lang="en-US" sz="1800" b="1" dirty="0"/>
              <a:t> </a:t>
            </a:r>
            <a:r>
              <a:rPr lang="en-US" sz="1800" b="1" dirty="0" smtClean="0"/>
              <a:t>e </a:t>
            </a:r>
            <a:r>
              <a:rPr lang="en-US" sz="1800" b="1" dirty="0" err="1"/>
              <a:t>Importações</a:t>
            </a:r>
            <a:r>
              <a:rPr lang="en-US" sz="1800" b="1" dirty="0"/>
              <a:t> (</a:t>
            </a:r>
            <a:r>
              <a:rPr lang="en-US" sz="1800" b="1" dirty="0" err="1"/>
              <a:t>média</a:t>
            </a:r>
            <a:r>
              <a:rPr lang="en-US" sz="1800" b="1" dirty="0"/>
              <a:t> 12 </a:t>
            </a:r>
            <a:r>
              <a:rPr lang="en-US" sz="1800" b="1" dirty="0" err="1"/>
              <a:t>meses</a:t>
            </a:r>
            <a:r>
              <a:rPr lang="en-US" sz="1800" b="1" dirty="0"/>
              <a:t>)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5517448801882112E-2"/>
          <c:y val="0.1447174887982268"/>
          <c:w val="0.77513139897697214"/>
          <c:h val="0.73697494741769132"/>
        </c:manualLayout>
      </c:layout>
      <c:lineChart>
        <c:grouping val="standard"/>
        <c:varyColors val="0"/>
        <c:ser>
          <c:idx val="0"/>
          <c:order val="0"/>
          <c:tx>
            <c:v>salário da indústria em dólar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ew!$A$27:$A$182</c:f>
              <c:numCache>
                <c:formatCode>mmm\-yy</c:formatCode>
                <c:ptCount val="156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</c:numCache>
            </c:numRef>
          </c:cat>
          <c:val>
            <c:numRef>
              <c:f>ew!$F$27:$F$182</c:f>
              <c:numCache>
                <c:formatCode>General</c:formatCode>
                <c:ptCount val="156"/>
                <c:pt idx="0">
                  <c:v>37.250560341495934</c:v>
                </c:pt>
                <c:pt idx="1">
                  <c:v>36.294521322389052</c:v>
                </c:pt>
                <c:pt idx="2">
                  <c:v>35.331148678594055</c:v>
                </c:pt>
                <c:pt idx="3">
                  <c:v>34.63529377997606</c:v>
                </c:pt>
                <c:pt idx="4">
                  <c:v>34.380133833310595</c:v>
                </c:pt>
                <c:pt idx="5">
                  <c:v>34.510545754005882</c:v>
                </c:pt>
                <c:pt idx="6">
                  <c:v>34.951422885046604</c:v>
                </c:pt>
                <c:pt idx="7">
                  <c:v>35.362437808334555</c:v>
                </c:pt>
                <c:pt idx="8">
                  <c:v>36.053072257874902</c:v>
                </c:pt>
                <c:pt idx="9">
                  <c:v>37.176178396361571</c:v>
                </c:pt>
                <c:pt idx="10">
                  <c:v>38.266027679375348</c:v>
                </c:pt>
                <c:pt idx="11">
                  <c:v>39.617373439752448</c:v>
                </c:pt>
                <c:pt idx="12">
                  <c:v>40.790163713609878</c:v>
                </c:pt>
                <c:pt idx="13">
                  <c:v>41.956373637128173</c:v>
                </c:pt>
                <c:pt idx="14">
                  <c:v>43.059345074294789</c:v>
                </c:pt>
                <c:pt idx="15">
                  <c:v>43.756989264623762</c:v>
                </c:pt>
                <c:pt idx="16">
                  <c:v>44.010440055650442</c:v>
                </c:pt>
                <c:pt idx="17">
                  <c:v>44.178164670988622</c:v>
                </c:pt>
                <c:pt idx="18">
                  <c:v>44.448225967626513</c:v>
                </c:pt>
                <c:pt idx="19">
                  <c:v>44.909880279428137</c:v>
                </c:pt>
                <c:pt idx="20">
                  <c:v>45.419610020446079</c:v>
                </c:pt>
                <c:pt idx="21">
                  <c:v>45.88421145737675</c:v>
                </c:pt>
                <c:pt idx="22">
                  <c:v>46.522527741315542</c:v>
                </c:pt>
                <c:pt idx="23">
                  <c:v>47.618517052886119</c:v>
                </c:pt>
                <c:pt idx="24">
                  <c:v>48.23794474551277</c:v>
                </c:pt>
                <c:pt idx="25">
                  <c:v>49.009301776402623</c:v>
                </c:pt>
                <c:pt idx="26">
                  <c:v>49.69854780093835</c:v>
                </c:pt>
                <c:pt idx="27">
                  <c:v>50.550262639129805</c:v>
                </c:pt>
                <c:pt idx="28">
                  <c:v>52.028708761616763</c:v>
                </c:pt>
                <c:pt idx="29">
                  <c:v>53.497019035349119</c:v>
                </c:pt>
                <c:pt idx="30">
                  <c:v>54.932683622204451</c:v>
                </c:pt>
                <c:pt idx="31">
                  <c:v>56.454371274132576</c:v>
                </c:pt>
                <c:pt idx="32">
                  <c:v>57.912184738810993</c:v>
                </c:pt>
                <c:pt idx="33">
                  <c:v>59.399984102747318</c:v>
                </c:pt>
                <c:pt idx="34">
                  <c:v>61.153148357795352</c:v>
                </c:pt>
                <c:pt idx="35">
                  <c:v>62.713287160024485</c:v>
                </c:pt>
                <c:pt idx="36">
                  <c:v>63.912247595005546</c:v>
                </c:pt>
                <c:pt idx="37">
                  <c:v>65.304496963995135</c:v>
                </c:pt>
                <c:pt idx="38">
                  <c:v>66.73023301978985</c:v>
                </c:pt>
                <c:pt idx="39">
                  <c:v>68.020638736775581</c:v>
                </c:pt>
                <c:pt idx="40">
                  <c:v>68.925682318392163</c:v>
                </c:pt>
                <c:pt idx="41">
                  <c:v>69.607892578369686</c:v>
                </c:pt>
                <c:pt idx="42">
                  <c:v>70.338628319310459</c:v>
                </c:pt>
                <c:pt idx="43">
                  <c:v>71.087804779299574</c:v>
                </c:pt>
                <c:pt idx="44">
                  <c:v>71.693399048915424</c:v>
                </c:pt>
                <c:pt idx="45">
                  <c:v>72.446704099495591</c:v>
                </c:pt>
                <c:pt idx="46">
                  <c:v>72.864886052372924</c:v>
                </c:pt>
                <c:pt idx="47">
                  <c:v>73.553814433540495</c:v>
                </c:pt>
                <c:pt idx="48">
                  <c:v>74.367505642074576</c:v>
                </c:pt>
                <c:pt idx="49">
                  <c:v>75.013081829356338</c:v>
                </c:pt>
                <c:pt idx="50">
                  <c:v>75.511095538942115</c:v>
                </c:pt>
                <c:pt idx="51">
                  <c:v>76.248777858290936</c:v>
                </c:pt>
                <c:pt idx="52">
                  <c:v>77.20389297819132</c:v>
                </c:pt>
                <c:pt idx="53">
                  <c:v>78.571885210007508</c:v>
                </c:pt>
                <c:pt idx="54">
                  <c:v>80.263065473696216</c:v>
                </c:pt>
                <c:pt idx="55">
                  <c:v>81.288004435679269</c:v>
                </c:pt>
                <c:pt idx="56">
                  <c:v>82.611481510985783</c:v>
                </c:pt>
                <c:pt idx="57">
                  <c:v>84.29083400284803</c:v>
                </c:pt>
                <c:pt idx="58">
                  <c:v>86.331479543272181</c:v>
                </c:pt>
                <c:pt idx="59">
                  <c:v>88.859722972329678</c:v>
                </c:pt>
                <c:pt idx="60">
                  <c:v>90.851174923377172</c:v>
                </c:pt>
                <c:pt idx="61">
                  <c:v>92.725705279339806</c:v>
                </c:pt>
                <c:pt idx="62">
                  <c:v>94.984252860045373</c:v>
                </c:pt>
                <c:pt idx="63">
                  <c:v>97.003602961037657</c:v>
                </c:pt>
                <c:pt idx="64">
                  <c:v>99.199632876082333</c:v>
                </c:pt>
                <c:pt idx="65">
                  <c:v>101.39872601965469</c:v>
                </c:pt>
                <c:pt idx="66">
                  <c:v>103.47975245451352</c:v>
                </c:pt>
                <c:pt idx="67">
                  <c:v>106.08950209908005</c:v>
                </c:pt>
                <c:pt idx="68">
                  <c:v>107.40707893823604</c:v>
                </c:pt>
                <c:pt idx="69">
                  <c:v>106.7061777850485</c:v>
                </c:pt>
                <c:pt idx="70">
                  <c:v>105.51231696572621</c:v>
                </c:pt>
                <c:pt idx="71">
                  <c:v>103.70124460508059</c:v>
                </c:pt>
                <c:pt idx="72">
                  <c:v>102.21424955420188</c:v>
                </c:pt>
                <c:pt idx="73">
                  <c:v>100.91341024006051</c:v>
                </c:pt>
                <c:pt idx="74">
                  <c:v>99.194454348316825</c:v>
                </c:pt>
                <c:pt idx="75">
                  <c:v>97.801940849904767</c:v>
                </c:pt>
                <c:pt idx="76">
                  <c:v>96.84561675426967</c:v>
                </c:pt>
                <c:pt idx="77">
                  <c:v>95.992865637173267</c:v>
                </c:pt>
                <c:pt idx="78">
                  <c:v>94.926466513705009</c:v>
                </c:pt>
                <c:pt idx="79">
                  <c:v>94.126921578900422</c:v>
                </c:pt>
                <c:pt idx="80">
                  <c:v>94.54776925547452</c:v>
                </c:pt>
                <c:pt idx="81">
                  <c:v>96.865982669641582</c:v>
                </c:pt>
                <c:pt idx="82">
                  <c:v>99.835070705094836</c:v>
                </c:pt>
                <c:pt idx="83">
                  <c:v>103.35791452602713</c:v>
                </c:pt>
                <c:pt idx="84">
                  <c:v>106.15683907705362</c:v>
                </c:pt>
                <c:pt idx="85">
                  <c:v>108.4972696934427</c:v>
                </c:pt>
                <c:pt idx="86">
                  <c:v>111.27614865927022</c:v>
                </c:pt>
                <c:pt idx="87">
                  <c:v>113.60858891100486</c:v>
                </c:pt>
                <c:pt idx="88">
                  <c:v>115.11048450870236</c:v>
                </c:pt>
                <c:pt idx="89">
                  <c:v>116.51737800766233</c:v>
                </c:pt>
                <c:pt idx="90">
                  <c:v>118.24979959405108</c:v>
                </c:pt>
                <c:pt idx="91">
                  <c:v>119.37701631187444</c:v>
                </c:pt>
                <c:pt idx="92">
                  <c:v>120.74209364563984</c:v>
                </c:pt>
                <c:pt idx="93">
                  <c:v>122.06536657702412</c:v>
                </c:pt>
                <c:pt idx="94">
                  <c:v>123.1877331824935</c:v>
                </c:pt>
                <c:pt idx="95">
                  <c:v>124.73768619942989</c:v>
                </c:pt>
                <c:pt idx="96">
                  <c:v>126.45144960608367</c:v>
                </c:pt>
                <c:pt idx="97">
                  <c:v>128.48378499288182</c:v>
                </c:pt>
                <c:pt idx="98">
                  <c:v>130.25168822737618</c:v>
                </c:pt>
                <c:pt idx="99">
                  <c:v>132.49111662222467</c:v>
                </c:pt>
                <c:pt idx="100">
                  <c:v>134.7966071934502</c:v>
                </c:pt>
                <c:pt idx="101">
                  <c:v>137.17894590174771</c:v>
                </c:pt>
                <c:pt idx="102">
                  <c:v>139.45990741202741</c:v>
                </c:pt>
                <c:pt idx="103">
                  <c:v>141.98756837462588</c:v>
                </c:pt>
                <c:pt idx="104">
                  <c:v>142.93819895053957</c:v>
                </c:pt>
                <c:pt idx="105">
                  <c:v>143.25833300660508</c:v>
                </c:pt>
                <c:pt idx="106">
                  <c:v>143.87577345284788</c:v>
                </c:pt>
                <c:pt idx="107">
                  <c:v>144.15203022897387</c:v>
                </c:pt>
                <c:pt idx="108">
                  <c:v>144.61062040823421</c:v>
                </c:pt>
                <c:pt idx="109">
                  <c:v>145.64441942313317</c:v>
                </c:pt>
                <c:pt idx="110">
                  <c:v>145.93064277732529</c:v>
                </c:pt>
                <c:pt idx="111">
                  <c:v>145.33862864577358</c:v>
                </c:pt>
                <c:pt idx="112">
                  <c:v>143.91984531990198</c:v>
                </c:pt>
                <c:pt idx="113">
                  <c:v>142.23118544846781</c:v>
                </c:pt>
                <c:pt idx="114">
                  <c:v>140.26254128714706</c:v>
                </c:pt>
                <c:pt idx="115">
                  <c:v>138.49810310941228</c:v>
                </c:pt>
                <c:pt idx="116">
                  <c:v>137.80045369912838</c:v>
                </c:pt>
                <c:pt idx="117">
                  <c:v>137.38259823234407</c:v>
                </c:pt>
                <c:pt idx="118">
                  <c:v>137.6269159184726</c:v>
                </c:pt>
                <c:pt idx="119">
                  <c:v>138.03276642598973</c:v>
                </c:pt>
                <c:pt idx="120">
                  <c:v>137.45765027943253</c:v>
                </c:pt>
                <c:pt idx="121">
                  <c:v>136.97386947469144</c:v>
                </c:pt>
                <c:pt idx="122">
                  <c:v>136.91906836065337</c:v>
                </c:pt>
                <c:pt idx="123">
                  <c:v>137.0880831271302</c:v>
                </c:pt>
                <c:pt idx="124">
                  <c:v>138.21016820411742</c:v>
                </c:pt>
                <c:pt idx="125">
                  <c:v>138.57943366051322</c:v>
                </c:pt>
                <c:pt idx="126">
                  <c:v>138.56547936295149</c:v>
                </c:pt>
                <c:pt idx="127">
                  <c:v>137.83414924002088</c:v>
                </c:pt>
                <c:pt idx="128">
                  <c:v>137.6782290165674</c:v>
                </c:pt>
                <c:pt idx="129">
                  <c:v>137.80235104827673</c:v>
                </c:pt>
                <c:pt idx="130">
                  <c:v>136.98464276335099</c:v>
                </c:pt>
                <c:pt idx="131">
                  <c:v>136.04955334536828</c:v>
                </c:pt>
                <c:pt idx="132">
                  <c:v>135.50766503117453</c:v>
                </c:pt>
                <c:pt idx="133">
                  <c:v>134.46347240382048</c:v>
                </c:pt>
                <c:pt idx="134">
                  <c:v>133.58564460971957</c:v>
                </c:pt>
                <c:pt idx="135">
                  <c:v>133.3774589866521</c:v>
                </c:pt>
                <c:pt idx="136">
                  <c:v>133.54824367146338</c:v>
                </c:pt>
                <c:pt idx="137">
                  <c:v>134.26966260684063</c:v>
                </c:pt>
                <c:pt idx="138">
                  <c:v>135.13559750743698</c:v>
                </c:pt>
                <c:pt idx="139">
                  <c:v>136.35793146238782</c:v>
                </c:pt>
                <c:pt idx="140">
                  <c:v>136.80055445310714</c:v>
                </c:pt>
                <c:pt idx="141">
                  <c:v>136.50872686610364</c:v>
                </c:pt>
                <c:pt idx="142">
                  <c:v>135.96321720255403</c:v>
                </c:pt>
                <c:pt idx="143">
                  <c:v>135.28050332692476</c:v>
                </c:pt>
                <c:pt idx="144">
                  <c:v>134.91757607636674</c:v>
                </c:pt>
                <c:pt idx="145">
                  <c:v>133.79548677611788</c:v>
                </c:pt>
                <c:pt idx="146">
                  <c:v>131.71710474832278</c:v>
                </c:pt>
                <c:pt idx="147">
                  <c:v>129.41577101248313</c:v>
                </c:pt>
                <c:pt idx="148">
                  <c:v>126.51293461808537</c:v>
                </c:pt>
                <c:pt idx="149">
                  <c:v>123.92194983409338</c:v>
                </c:pt>
                <c:pt idx="150">
                  <c:v>121.06306982015259</c:v>
                </c:pt>
                <c:pt idx="151">
                  <c:v>117.67601740474748</c:v>
                </c:pt>
                <c:pt idx="152">
                  <c:v>113.79049807598464</c:v>
                </c:pt>
                <c:pt idx="153">
                  <c:v>110.36102928511588</c:v>
                </c:pt>
                <c:pt idx="154">
                  <c:v>107.2344060493698</c:v>
                </c:pt>
                <c:pt idx="155">
                  <c:v>103.67174961796002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148832"/>
        <c:axId val="166149392"/>
      </c:lineChart>
      <c:lineChart>
        <c:grouping val="standard"/>
        <c:varyColors val="0"/>
        <c:ser>
          <c:idx val="1"/>
          <c:order val="1"/>
          <c:tx>
            <c:v>coeficiente de penetração de importações (t+3)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ew!$A$30:$A$182</c:f>
              <c:numCache>
                <c:formatCode>mmm\-yy</c:formatCode>
                <c:ptCount val="153"/>
                <c:pt idx="0">
                  <c:v>37712</c:v>
                </c:pt>
                <c:pt idx="1">
                  <c:v>37742</c:v>
                </c:pt>
                <c:pt idx="2">
                  <c:v>37773</c:v>
                </c:pt>
                <c:pt idx="3">
                  <c:v>37803</c:v>
                </c:pt>
                <c:pt idx="4">
                  <c:v>37834</c:v>
                </c:pt>
                <c:pt idx="5">
                  <c:v>37865</c:v>
                </c:pt>
                <c:pt idx="6">
                  <c:v>37895</c:v>
                </c:pt>
                <c:pt idx="7">
                  <c:v>37926</c:v>
                </c:pt>
                <c:pt idx="8">
                  <c:v>37956</c:v>
                </c:pt>
                <c:pt idx="9">
                  <c:v>37987</c:v>
                </c:pt>
                <c:pt idx="10">
                  <c:v>38018</c:v>
                </c:pt>
                <c:pt idx="11">
                  <c:v>38047</c:v>
                </c:pt>
                <c:pt idx="12">
                  <c:v>38078</c:v>
                </c:pt>
                <c:pt idx="13">
                  <c:v>38108</c:v>
                </c:pt>
                <c:pt idx="14">
                  <c:v>38139</c:v>
                </c:pt>
                <c:pt idx="15">
                  <c:v>38169</c:v>
                </c:pt>
                <c:pt idx="16">
                  <c:v>38200</c:v>
                </c:pt>
                <c:pt idx="17">
                  <c:v>38231</c:v>
                </c:pt>
                <c:pt idx="18">
                  <c:v>38261</c:v>
                </c:pt>
                <c:pt idx="19">
                  <c:v>38292</c:v>
                </c:pt>
                <c:pt idx="20">
                  <c:v>38322</c:v>
                </c:pt>
                <c:pt idx="21">
                  <c:v>38353</c:v>
                </c:pt>
                <c:pt idx="22">
                  <c:v>38384</c:v>
                </c:pt>
                <c:pt idx="23">
                  <c:v>38412</c:v>
                </c:pt>
                <c:pt idx="24">
                  <c:v>38443</c:v>
                </c:pt>
                <c:pt idx="25">
                  <c:v>38473</c:v>
                </c:pt>
                <c:pt idx="26">
                  <c:v>38504</c:v>
                </c:pt>
                <c:pt idx="27">
                  <c:v>38534</c:v>
                </c:pt>
                <c:pt idx="28">
                  <c:v>38565</c:v>
                </c:pt>
                <c:pt idx="29">
                  <c:v>38596</c:v>
                </c:pt>
                <c:pt idx="30">
                  <c:v>38626</c:v>
                </c:pt>
                <c:pt idx="31">
                  <c:v>38657</c:v>
                </c:pt>
                <c:pt idx="32">
                  <c:v>38687</c:v>
                </c:pt>
                <c:pt idx="33">
                  <c:v>38718</c:v>
                </c:pt>
                <c:pt idx="34">
                  <c:v>38749</c:v>
                </c:pt>
                <c:pt idx="35">
                  <c:v>38777</c:v>
                </c:pt>
                <c:pt idx="36">
                  <c:v>38808</c:v>
                </c:pt>
                <c:pt idx="37">
                  <c:v>38838</c:v>
                </c:pt>
                <c:pt idx="38">
                  <c:v>38869</c:v>
                </c:pt>
                <c:pt idx="39">
                  <c:v>38899</c:v>
                </c:pt>
                <c:pt idx="40">
                  <c:v>38930</c:v>
                </c:pt>
                <c:pt idx="41">
                  <c:v>38961</c:v>
                </c:pt>
                <c:pt idx="42">
                  <c:v>38991</c:v>
                </c:pt>
                <c:pt idx="43">
                  <c:v>39022</c:v>
                </c:pt>
                <c:pt idx="44">
                  <c:v>39052</c:v>
                </c:pt>
                <c:pt idx="45">
                  <c:v>39083</c:v>
                </c:pt>
                <c:pt idx="46">
                  <c:v>39114</c:v>
                </c:pt>
                <c:pt idx="47">
                  <c:v>39142</c:v>
                </c:pt>
                <c:pt idx="48">
                  <c:v>39173</c:v>
                </c:pt>
                <c:pt idx="49">
                  <c:v>39203</c:v>
                </c:pt>
                <c:pt idx="50">
                  <c:v>39234</c:v>
                </c:pt>
                <c:pt idx="51">
                  <c:v>39264</c:v>
                </c:pt>
                <c:pt idx="52">
                  <c:v>39295</c:v>
                </c:pt>
                <c:pt idx="53">
                  <c:v>39326</c:v>
                </c:pt>
                <c:pt idx="54">
                  <c:v>39356</c:v>
                </c:pt>
                <c:pt idx="55">
                  <c:v>39387</c:v>
                </c:pt>
                <c:pt idx="56">
                  <c:v>39417</c:v>
                </c:pt>
                <c:pt idx="57">
                  <c:v>39448</c:v>
                </c:pt>
                <c:pt idx="58">
                  <c:v>39479</c:v>
                </c:pt>
                <c:pt idx="59">
                  <c:v>39508</c:v>
                </c:pt>
                <c:pt idx="60">
                  <c:v>39539</c:v>
                </c:pt>
                <c:pt idx="61">
                  <c:v>39569</c:v>
                </c:pt>
                <c:pt idx="62">
                  <c:v>39600</c:v>
                </c:pt>
                <c:pt idx="63">
                  <c:v>39630</c:v>
                </c:pt>
                <c:pt idx="64">
                  <c:v>39661</c:v>
                </c:pt>
                <c:pt idx="65">
                  <c:v>39692</c:v>
                </c:pt>
                <c:pt idx="66">
                  <c:v>39722</c:v>
                </c:pt>
                <c:pt idx="67">
                  <c:v>39753</c:v>
                </c:pt>
                <c:pt idx="68">
                  <c:v>39783</c:v>
                </c:pt>
                <c:pt idx="69">
                  <c:v>39814</c:v>
                </c:pt>
                <c:pt idx="70">
                  <c:v>39845</c:v>
                </c:pt>
                <c:pt idx="71">
                  <c:v>39873</c:v>
                </c:pt>
                <c:pt idx="72">
                  <c:v>39904</c:v>
                </c:pt>
                <c:pt idx="73">
                  <c:v>39934</c:v>
                </c:pt>
                <c:pt idx="74">
                  <c:v>39965</c:v>
                </c:pt>
                <c:pt idx="75">
                  <c:v>39995</c:v>
                </c:pt>
                <c:pt idx="76">
                  <c:v>40026</c:v>
                </c:pt>
                <c:pt idx="77">
                  <c:v>40057</c:v>
                </c:pt>
                <c:pt idx="78">
                  <c:v>40087</c:v>
                </c:pt>
                <c:pt idx="79">
                  <c:v>40118</c:v>
                </c:pt>
                <c:pt idx="80">
                  <c:v>40148</c:v>
                </c:pt>
                <c:pt idx="81">
                  <c:v>40179</c:v>
                </c:pt>
                <c:pt idx="82">
                  <c:v>40210</c:v>
                </c:pt>
                <c:pt idx="83">
                  <c:v>40238</c:v>
                </c:pt>
                <c:pt idx="84">
                  <c:v>40269</c:v>
                </c:pt>
                <c:pt idx="85">
                  <c:v>40299</c:v>
                </c:pt>
                <c:pt idx="86">
                  <c:v>40330</c:v>
                </c:pt>
                <c:pt idx="87">
                  <c:v>40360</c:v>
                </c:pt>
                <c:pt idx="88">
                  <c:v>40391</c:v>
                </c:pt>
                <c:pt idx="89">
                  <c:v>40422</c:v>
                </c:pt>
                <c:pt idx="90">
                  <c:v>40452</c:v>
                </c:pt>
                <c:pt idx="91">
                  <c:v>40483</c:v>
                </c:pt>
                <c:pt idx="92">
                  <c:v>40513</c:v>
                </c:pt>
                <c:pt idx="93">
                  <c:v>40544</c:v>
                </c:pt>
                <c:pt idx="94">
                  <c:v>40575</c:v>
                </c:pt>
                <c:pt idx="95">
                  <c:v>40603</c:v>
                </c:pt>
                <c:pt idx="96">
                  <c:v>40634</c:v>
                </c:pt>
                <c:pt idx="97">
                  <c:v>40664</c:v>
                </c:pt>
                <c:pt idx="98">
                  <c:v>40695</c:v>
                </c:pt>
                <c:pt idx="99">
                  <c:v>40725</c:v>
                </c:pt>
                <c:pt idx="100">
                  <c:v>40756</c:v>
                </c:pt>
                <c:pt idx="101">
                  <c:v>40787</c:v>
                </c:pt>
                <c:pt idx="102">
                  <c:v>40817</c:v>
                </c:pt>
                <c:pt idx="103">
                  <c:v>40848</c:v>
                </c:pt>
                <c:pt idx="104">
                  <c:v>40878</c:v>
                </c:pt>
                <c:pt idx="105">
                  <c:v>40909</c:v>
                </c:pt>
                <c:pt idx="106">
                  <c:v>40940</c:v>
                </c:pt>
                <c:pt idx="107">
                  <c:v>40969</c:v>
                </c:pt>
                <c:pt idx="108">
                  <c:v>41000</c:v>
                </c:pt>
                <c:pt idx="109">
                  <c:v>41030</c:v>
                </c:pt>
                <c:pt idx="110">
                  <c:v>41061</c:v>
                </c:pt>
                <c:pt idx="111">
                  <c:v>41091</c:v>
                </c:pt>
                <c:pt idx="112">
                  <c:v>41122</c:v>
                </c:pt>
                <c:pt idx="113">
                  <c:v>41153</c:v>
                </c:pt>
                <c:pt idx="114">
                  <c:v>41183</c:v>
                </c:pt>
                <c:pt idx="115">
                  <c:v>41214</c:v>
                </c:pt>
                <c:pt idx="116">
                  <c:v>41244</c:v>
                </c:pt>
                <c:pt idx="117">
                  <c:v>41275</c:v>
                </c:pt>
                <c:pt idx="118">
                  <c:v>41306</c:v>
                </c:pt>
                <c:pt idx="119">
                  <c:v>41334</c:v>
                </c:pt>
                <c:pt idx="120">
                  <c:v>41365</c:v>
                </c:pt>
                <c:pt idx="121">
                  <c:v>41395</c:v>
                </c:pt>
                <c:pt idx="122">
                  <c:v>41426</c:v>
                </c:pt>
                <c:pt idx="123">
                  <c:v>41456</c:v>
                </c:pt>
                <c:pt idx="124">
                  <c:v>41487</c:v>
                </c:pt>
                <c:pt idx="125">
                  <c:v>41518</c:v>
                </c:pt>
                <c:pt idx="126">
                  <c:v>41548</c:v>
                </c:pt>
                <c:pt idx="127">
                  <c:v>41579</c:v>
                </c:pt>
                <c:pt idx="128">
                  <c:v>41609</c:v>
                </c:pt>
                <c:pt idx="129">
                  <c:v>41640</c:v>
                </c:pt>
                <c:pt idx="130">
                  <c:v>41671</c:v>
                </c:pt>
                <c:pt idx="131">
                  <c:v>41699</c:v>
                </c:pt>
                <c:pt idx="132">
                  <c:v>41730</c:v>
                </c:pt>
                <c:pt idx="133">
                  <c:v>41760</c:v>
                </c:pt>
                <c:pt idx="134">
                  <c:v>41791</c:v>
                </c:pt>
                <c:pt idx="135">
                  <c:v>41821</c:v>
                </c:pt>
                <c:pt idx="136">
                  <c:v>41852</c:v>
                </c:pt>
                <c:pt idx="137">
                  <c:v>41883</c:v>
                </c:pt>
                <c:pt idx="138">
                  <c:v>41913</c:v>
                </c:pt>
                <c:pt idx="139">
                  <c:v>41944</c:v>
                </c:pt>
                <c:pt idx="140">
                  <c:v>41974</c:v>
                </c:pt>
                <c:pt idx="141">
                  <c:v>42005</c:v>
                </c:pt>
                <c:pt idx="142">
                  <c:v>42036</c:v>
                </c:pt>
                <c:pt idx="143">
                  <c:v>42064</c:v>
                </c:pt>
                <c:pt idx="144">
                  <c:v>42095</c:v>
                </c:pt>
                <c:pt idx="145">
                  <c:v>42125</c:v>
                </c:pt>
                <c:pt idx="146">
                  <c:v>42156</c:v>
                </c:pt>
                <c:pt idx="147">
                  <c:v>42186</c:v>
                </c:pt>
                <c:pt idx="148">
                  <c:v>42217</c:v>
                </c:pt>
                <c:pt idx="149">
                  <c:v>42248</c:v>
                </c:pt>
                <c:pt idx="150">
                  <c:v>42278</c:v>
                </c:pt>
                <c:pt idx="151">
                  <c:v>42309</c:v>
                </c:pt>
                <c:pt idx="152">
                  <c:v>42339</c:v>
                </c:pt>
              </c:numCache>
            </c:numRef>
          </c:cat>
          <c:val>
            <c:numRef>
              <c:f>ew!$G$30:$G$182</c:f>
              <c:numCache>
                <c:formatCode>General</c:formatCode>
                <c:ptCount val="153"/>
                <c:pt idx="0">
                  <c:v>0.87743389894582247</c:v>
                </c:pt>
                <c:pt idx="1">
                  <c:v>0.86922288896020061</c:v>
                </c:pt>
                <c:pt idx="2">
                  <c:v>0.86890588900247856</c:v>
                </c:pt>
                <c:pt idx="3">
                  <c:v>0.84955656255603296</c:v>
                </c:pt>
                <c:pt idx="4">
                  <c:v>0.84103178302699655</c:v>
                </c:pt>
                <c:pt idx="5">
                  <c:v>0.84632646876329132</c:v>
                </c:pt>
                <c:pt idx="6">
                  <c:v>0.85710956127284132</c:v>
                </c:pt>
                <c:pt idx="7">
                  <c:v>0.86039674741417249</c:v>
                </c:pt>
                <c:pt idx="8">
                  <c:v>0.86550806138536218</c:v>
                </c:pt>
                <c:pt idx="9">
                  <c:v>0.87161184094617283</c:v>
                </c:pt>
                <c:pt idx="10">
                  <c:v>0.86516095761158474</c:v>
                </c:pt>
                <c:pt idx="11">
                  <c:v>0.88153190880738153</c:v>
                </c:pt>
                <c:pt idx="12">
                  <c:v>0.88298218153609975</c:v>
                </c:pt>
                <c:pt idx="13">
                  <c:v>0.88792215293328125</c:v>
                </c:pt>
                <c:pt idx="14">
                  <c:v>0.90284435064805002</c:v>
                </c:pt>
                <c:pt idx="15">
                  <c:v>0.9106088544862071</c:v>
                </c:pt>
                <c:pt idx="16">
                  <c:v>0.92305529750423954</c:v>
                </c:pt>
                <c:pt idx="17">
                  <c:v>0.9261257513384743</c:v>
                </c:pt>
                <c:pt idx="18">
                  <c:v>0.92145304387164906</c:v>
                </c:pt>
                <c:pt idx="19">
                  <c:v>0.93249500990944334</c:v>
                </c:pt>
                <c:pt idx="20">
                  <c:v>0.94445713655239605</c:v>
                </c:pt>
                <c:pt idx="21">
                  <c:v>0.94788330360486528</c:v>
                </c:pt>
                <c:pt idx="22">
                  <c:v>0.95905883777778167</c:v>
                </c:pt>
                <c:pt idx="23">
                  <c:v>0.95699792005626261</c:v>
                </c:pt>
                <c:pt idx="24">
                  <c:v>0.9532260711875099</c:v>
                </c:pt>
                <c:pt idx="25">
                  <c:v>0.96075748098976799</c:v>
                </c:pt>
                <c:pt idx="26">
                  <c:v>0.95766487117182864</c:v>
                </c:pt>
                <c:pt idx="27">
                  <c:v>0.95678738288890985</c:v>
                </c:pt>
                <c:pt idx="28">
                  <c:v>0.97066103380803381</c:v>
                </c:pt>
                <c:pt idx="29">
                  <c:v>0.96877361229077918</c:v>
                </c:pt>
                <c:pt idx="30">
                  <c:v>0.96691197057384215</c:v>
                </c:pt>
                <c:pt idx="31">
                  <c:v>0.96663763525048729</c:v>
                </c:pt>
                <c:pt idx="32">
                  <c:v>0.96908552678088988</c:v>
                </c:pt>
                <c:pt idx="33">
                  <c:v>0.97635553872832126</c:v>
                </c:pt>
                <c:pt idx="34">
                  <c:v>0.98067058553538733</c:v>
                </c:pt>
                <c:pt idx="35">
                  <c:v>0.99114452132182296</c:v>
                </c:pt>
                <c:pt idx="36">
                  <c:v>1.0053674074477994</c:v>
                </c:pt>
                <c:pt idx="37">
                  <c:v>1.0054498400346847</c:v>
                </c:pt>
                <c:pt idx="38">
                  <c:v>1.0134757127261029</c:v>
                </c:pt>
                <c:pt idx="39">
                  <c:v>1.0272331685409513</c:v>
                </c:pt>
                <c:pt idx="40">
                  <c:v>1.0343288115882439</c:v>
                </c:pt>
                <c:pt idx="41">
                  <c:v>1.0498614824845554</c:v>
                </c:pt>
                <c:pt idx="42">
                  <c:v>1.0728644926369786</c:v>
                </c:pt>
                <c:pt idx="43">
                  <c:v>1.0890319018700809</c:v>
                </c:pt>
                <c:pt idx="44">
                  <c:v>1.0938928691924246</c:v>
                </c:pt>
                <c:pt idx="45">
                  <c:v>1.1117207712509531</c:v>
                </c:pt>
                <c:pt idx="46">
                  <c:v>1.1224144768577997</c:v>
                </c:pt>
                <c:pt idx="47">
                  <c:v>1.1382885779756766</c:v>
                </c:pt>
                <c:pt idx="48">
                  <c:v>1.146949785123152</c:v>
                </c:pt>
                <c:pt idx="49">
                  <c:v>1.1647275471619203</c:v>
                </c:pt>
                <c:pt idx="50">
                  <c:v>1.1753768202553316</c:v>
                </c:pt>
                <c:pt idx="51">
                  <c:v>1.190405509474566</c:v>
                </c:pt>
                <c:pt idx="52">
                  <c:v>1.2001872504803601</c:v>
                </c:pt>
                <c:pt idx="53">
                  <c:v>1.214255366081044</c:v>
                </c:pt>
                <c:pt idx="54">
                  <c:v>1.2296160530131595</c:v>
                </c:pt>
                <c:pt idx="55">
                  <c:v>1.2431604521539745</c:v>
                </c:pt>
                <c:pt idx="56">
                  <c:v>1.259459265490287</c:v>
                </c:pt>
                <c:pt idx="57">
                  <c:v>1.2756580384666678</c:v>
                </c:pt>
                <c:pt idx="58">
                  <c:v>1.2984682856562058</c:v>
                </c:pt>
                <c:pt idx="59">
                  <c:v>1.2941895762386335</c:v>
                </c:pt>
                <c:pt idx="60">
                  <c:v>1.3028539241343824</c:v>
                </c:pt>
                <c:pt idx="61">
                  <c:v>1.3272194441259186</c:v>
                </c:pt>
                <c:pt idx="62">
                  <c:v>1.3527676501952557</c:v>
                </c:pt>
                <c:pt idx="63">
                  <c:v>1.3670665167455605</c:v>
                </c:pt>
                <c:pt idx="64">
                  <c:v>1.3848988517562899</c:v>
                </c:pt>
                <c:pt idx="65">
                  <c:v>1.4018844848873184</c:v>
                </c:pt>
                <c:pt idx="66">
                  <c:v>1.4175190907927468</c:v>
                </c:pt>
                <c:pt idx="67">
                  <c:v>1.4199879395994859</c:v>
                </c:pt>
                <c:pt idx="68">
                  <c:v>1.4432277213777531</c:v>
                </c:pt>
                <c:pt idx="69">
                  <c:v>1.4371599079110284</c:v>
                </c:pt>
                <c:pt idx="70">
                  <c:v>1.4150434003211629</c:v>
                </c:pt>
                <c:pt idx="71">
                  <c:v>1.4184268440568049</c:v>
                </c:pt>
                <c:pt idx="72">
                  <c:v>1.4120546615892391</c:v>
                </c:pt>
                <c:pt idx="73">
                  <c:v>1.3863514585331123</c:v>
                </c:pt>
                <c:pt idx="74">
                  <c:v>1.3641300733546313</c:v>
                </c:pt>
                <c:pt idx="75">
                  <c:v>1.349697973773953</c:v>
                </c:pt>
                <c:pt idx="76">
                  <c:v>1.3239999290224491</c:v>
                </c:pt>
                <c:pt idx="77">
                  <c:v>1.3167347630030337</c:v>
                </c:pt>
                <c:pt idx="78">
                  <c:v>1.3007680735065932</c:v>
                </c:pt>
                <c:pt idx="79">
                  <c:v>1.2966009626087129</c:v>
                </c:pt>
                <c:pt idx="80">
                  <c:v>1.2870631920021773</c:v>
                </c:pt>
                <c:pt idx="81">
                  <c:v>1.2884112353156707</c:v>
                </c:pt>
                <c:pt idx="82">
                  <c:v>1.3140105600756209</c:v>
                </c:pt>
                <c:pt idx="83">
                  <c:v>1.3390212453737249</c:v>
                </c:pt>
                <c:pt idx="84">
                  <c:v>1.3671670630457859</c:v>
                </c:pt>
                <c:pt idx="85">
                  <c:v>1.3904465664862016</c:v>
                </c:pt>
                <c:pt idx="86">
                  <c:v>1.4200025599962451</c:v>
                </c:pt>
                <c:pt idx="87">
                  <c:v>1.451305717846636</c:v>
                </c:pt>
                <c:pt idx="88">
                  <c:v>1.4883778035994528</c:v>
                </c:pt>
                <c:pt idx="89">
                  <c:v>1.522493065428778</c:v>
                </c:pt>
                <c:pt idx="90">
                  <c:v>1.5465990715203339</c:v>
                </c:pt>
                <c:pt idx="91">
                  <c:v>1.5796552919253015</c:v>
                </c:pt>
                <c:pt idx="92">
                  <c:v>1.5988404696542347</c:v>
                </c:pt>
                <c:pt idx="93">
                  <c:v>1.6160909120155027</c:v>
                </c:pt>
                <c:pt idx="94">
                  <c:v>1.6309159341968948</c:v>
                </c:pt>
                <c:pt idx="95">
                  <c:v>1.6359212095352271</c:v>
                </c:pt>
                <c:pt idx="96">
                  <c:v>1.6558117768396923</c:v>
                </c:pt>
                <c:pt idx="97">
                  <c:v>1.6754908490651521</c:v>
                </c:pt>
                <c:pt idx="98">
                  <c:v>1.6904636987060997</c:v>
                </c:pt>
                <c:pt idx="99">
                  <c:v>1.691008042826099</c:v>
                </c:pt>
                <c:pt idx="100">
                  <c:v>1.7067149430533028</c:v>
                </c:pt>
                <c:pt idx="101">
                  <c:v>1.7053961259227046</c:v>
                </c:pt>
                <c:pt idx="102">
                  <c:v>1.7146429478526617</c:v>
                </c:pt>
                <c:pt idx="103">
                  <c:v>1.7296554322471682</c:v>
                </c:pt>
                <c:pt idx="104">
                  <c:v>1.7375253338764403</c:v>
                </c:pt>
                <c:pt idx="105">
                  <c:v>1.7570574747347774</c:v>
                </c:pt>
                <c:pt idx="106">
                  <c:v>1.7613132438248744</c:v>
                </c:pt>
                <c:pt idx="107">
                  <c:v>1.7683085993038272</c:v>
                </c:pt>
                <c:pt idx="108">
                  <c:v>1.7744356347444405</c:v>
                </c:pt>
                <c:pt idx="109">
                  <c:v>1.7827981483135538</c:v>
                </c:pt>
                <c:pt idx="110">
                  <c:v>1.7843757374323344</c:v>
                </c:pt>
                <c:pt idx="111">
                  <c:v>1.782275712930157</c:v>
                </c:pt>
                <c:pt idx="112">
                  <c:v>1.7650990240308351</c:v>
                </c:pt>
                <c:pt idx="113">
                  <c:v>1.7477536675506522</c:v>
                </c:pt>
                <c:pt idx="114">
                  <c:v>1.744535623188632</c:v>
                </c:pt>
                <c:pt idx="115">
                  <c:v>1.7412436384558074</c:v>
                </c:pt>
                <c:pt idx="116">
                  <c:v>1.7426835083946299</c:v>
                </c:pt>
                <c:pt idx="117">
                  <c:v>1.7559465833018237</c:v>
                </c:pt>
                <c:pt idx="118">
                  <c:v>1.7641781328755606</c:v>
                </c:pt>
                <c:pt idx="119">
                  <c:v>1.7725124757198563</c:v>
                </c:pt>
                <c:pt idx="120">
                  <c:v>1.7849472171838492</c:v>
                </c:pt>
                <c:pt idx="121">
                  <c:v>1.7898047471877205</c:v>
                </c:pt>
                <c:pt idx="122">
                  <c:v>1.7882428207909917</c:v>
                </c:pt>
                <c:pt idx="123">
                  <c:v>1.8184844918879257</c:v>
                </c:pt>
                <c:pt idx="124">
                  <c:v>1.826006746585769</c:v>
                </c:pt>
                <c:pt idx="125">
                  <c:v>1.8325769598324315</c:v>
                </c:pt>
                <c:pt idx="126">
                  <c:v>1.854365410514579</c:v>
                </c:pt>
                <c:pt idx="127">
                  <c:v>1.8428207631393292</c:v>
                </c:pt>
                <c:pt idx="128">
                  <c:v>1.8529078219468078</c:v>
                </c:pt>
                <c:pt idx="129">
                  <c:v>1.8614097037010293</c:v>
                </c:pt>
                <c:pt idx="130">
                  <c:v>1.8693084275731187</c:v>
                </c:pt>
                <c:pt idx="131">
                  <c:v>1.8590242905020185</c:v>
                </c:pt>
                <c:pt idx="132">
                  <c:v>1.8532211941529682</c:v>
                </c:pt>
                <c:pt idx="133">
                  <c:v>1.8548722219190406</c:v>
                </c:pt>
                <c:pt idx="134">
                  <c:v>1.8600316633140592</c:v>
                </c:pt>
                <c:pt idx="135">
                  <c:v>1.8563343453063965</c:v>
                </c:pt>
                <c:pt idx="136">
                  <c:v>1.8571681056096712</c:v>
                </c:pt>
                <c:pt idx="137">
                  <c:v>1.8755625688750284</c:v>
                </c:pt>
                <c:pt idx="138">
                  <c:v>1.8570333376378272</c:v>
                </c:pt>
                <c:pt idx="139">
                  <c:v>1.8607143251233227</c:v>
                </c:pt>
                <c:pt idx="140">
                  <c:v>1.8657752165438521</c:v>
                </c:pt>
                <c:pt idx="141">
                  <c:v>1.8539770785767076</c:v>
                </c:pt>
                <c:pt idx="142">
                  <c:v>1.8543709252828366</c:v>
                </c:pt>
                <c:pt idx="143">
                  <c:v>1.8729088473362674</c:v>
                </c:pt>
                <c:pt idx="144">
                  <c:v>1.8614984236154248</c:v>
                </c:pt>
                <c:pt idx="145">
                  <c:v>1.8395523324086582</c:v>
                </c:pt>
                <c:pt idx="146">
                  <c:v>1.8376325240917029</c:v>
                </c:pt>
                <c:pt idx="147">
                  <c:v>1.8290116159785079</c:v>
                </c:pt>
                <c:pt idx="148">
                  <c:v>1.8042305293273391</c:v>
                </c:pt>
                <c:pt idx="149">
                  <c:v>1.7765352604375659</c:v>
                </c:pt>
                <c:pt idx="150">
                  <c:v>1.7709119864306542</c:v>
                </c:pt>
                <c:pt idx="151">
                  <c:v>1.763138650526314</c:v>
                </c:pt>
                <c:pt idx="152">
                  <c:v>1.7276290434580373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149952"/>
        <c:axId val="218779504"/>
      </c:lineChart>
      <c:dateAx>
        <c:axId val="166148832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149392"/>
        <c:crosses val="autoZero"/>
        <c:auto val="1"/>
        <c:lblOffset val="100"/>
        <c:baseTimeUnit val="months"/>
        <c:majorUnit val="12"/>
        <c:majorTimeUnit val="months"/>
      </c:dateAx>
      <c:valAx>
        <c:axId val="166149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148832"/>
        <c:crosses val="autoZero"/>
        <c:crossBetween val="between"/>
      </c:valAx>
      <c:dateAx>
        <c:axId val="1661499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8779504"/>
        <c:crosses val="autoZero"/>
        <c:auto val="1"/>
        <c:lblOffset val="100"/>
        <c:baseTimeUnit val="months"/>
      </c:dateAx>
      <c:valAx>
        <c:axId val="218779504"/>
        <c:scaling>
          <c:orientation val="minMax"/>
          <c:min val="0.4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6149952"/>
        <c:crosses val="max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18188328517511346"/>
          <c:y val="0.65310106042805538"/>
          <c:w val="0.69274611551496246"/>
          <c:h val="0.22151331551486744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800" b="1"/>
              <a:t>Dívidas em atraso  da PF / renda do consumidor  </a:t>
            </a:r>
            <a:r>
              <a:rPr lang="pt-BR" sz="1800"/>
              <a:t>- média 12 meses (%)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580927384076986E-2"/>
          <c:y val="0.27260726072607261"/>
          <c:w val="0.9155301837270341"/>
          <c:h val="0.6165092729745415"/>
        </c:manualLayout>
      </c:layout>
      <c:lineChart>
        <c:grouping val="standard"/>
        <c:varyColors val="0"/>
        <c:ser>
          <c:idx val="1"/>
          <c:order val="0"/>
          <c:tx>
            <c:strRef>
              <c:f>'inad2 '!$I$3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'inad2 '!$A$52:$A$185</c:f>
              <c:numCache>
                <c:formatCode>mmm\-yy</c:formatCode>
                <c:ptCount val="13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</c:numCache>
            </c:numRef>
          </c:cat>
          <c:val>
            <c:numRef>
              <c:f>'inad2 '!$J$52:$J$185</c:f>
              <c:numCache>
                <c:formatCode>General</c:formatCode>
                <c:ptCount val="134"/>
                <c:pt idx="3" formatCode="0.00">
                  <c:v>2.0591859448818934</c:v>
                </c:pt>
                <c:pt idx="4" formatCode="0.00">
                  <c:v>2.0906747574803188</c:v>
                </c:pt>
                <c:pt idx="5" formatCode="0.00">
                  <c:v>2.1144968648294</c:v>
                </c:pt>
                <c:pt idx="6" formatCode="0.00">
                  <c:v>2.137522123734537</c:v>
                </c:pt>
                <c:pt idx="7" formatCode="0.00">
                  <c:v>2.1625580688976416</c:v>
                </c:pt>
                <c:pt idx="8" formatCode="0.00">
                  <c:v>2.1890361286089277</c:v>
                </c:pt>
                <c:pt idx="9" formatCode="0.00">
                  <c:v>2.2188677692913421</c:v>
                </c:pt>
                <c:pt idx="10" formatCode="0.00">
                  <c:v>2.252445051539016</c:v>
                </c:pt>
                <c:pt idx="11" formatCode="0.00">
                  <c:v>2.2657892224409486</c:v>
                </c:pt>
                <c:pt idx="12" formatCode="0.00">
                  <c:v>2.3206645715223129</c:v>
                </c:pt>
                <c:pt idx="13" formatCode="0.00">
                  <c:v>2.3755159606299245</c:v>
                </c:pt>
                <c:pt idx="14" formatCode="0.00">
                  <c:v>2.4374812447506597</c:v>
                </c:pt>
                <c:pt idx="15" formatCode="0.00">
                  <c:v>2.5021911975065652</c:v>
                </c:pt>
                <c:pt idx="16" formatCode="0.00">
                  <c:v>2.5662505833333364</c:v>
                </c:pt>
                <c:pt idx="17" formatCode="0.00">
                  <c:v>2.6218348615485598</c:v>
                </c:pt>
                <c:pt idx="18" formatCode="0.00">
                  <c:v>2.6806420065616829</c:v>
                </c:pt>
                <c:pt idx="19" formatCode="0.00">
                  <c:v>2.73651766666667</c:v>
                </c:pt>
                <c:pt idx="20" formatCode="0.00">
                  <c:v>2.7868906148293995</c:v>
                </c:pt>
                <c:pt idx="21" formatCode="0.00">
                  <c:v>2.8333885557742815</c:v>
                </c:pt>
                <c:pt idx="22" formatCode="0.00">
                  <c:v>2.8713001003937042</c:v>
                </c:pt>
                <c:pt idx="23" formatCode="0.00">
                  <c:v>2.9122747309711321</c:v>
                </c:pt>
                <c:pt idx="24" formatCode="0.00">
                  <c:v>2.94606272834646</c:v>
                </c:pt>
                <c:pt idx="25" formatCode="0.00">
                  <c:v>2.9822719704724445</c:v>
                </c:pt>
                <c:pt idx="26" formatCode="0.00">
                  <c:v>3.0041304757217886</c:v>
                </c:pt>
                <c:pt idx="27" formatCode="0.00">
                  <c:v>3.0230222355643082</c:v>
                </c:pt>
                <c:pt idx="28" formatCode="0.00">
                  <c:v>3.0361721843832057</c:v>
                </c:pt>
                <c:pt idx="29" formatCode="0.00">
                  <c:v>3.0552482572178512</c:v>
                </c:pt>
                <c:pt idx="30" formatCode="0.00">
                  <c:v>3.0735194895013156</c:v>
                </c:pt>
                <c:pt idx="31" formatCode="0.00">
                  <c:v>3.0896656509186387</c:v>
                </c:pt>
                <c:pt idx="32" formatCode="0.00">
                  <c:v>3.106246310367458</c:v>
                </c:pt>
                <c:pt idx="33" formatCode="0.00">
                  <c:v>3.1298465269028903</c:v>
                </c:pt>
                <c:pt idx="34" formatCode="0.00">
                  <c:v>3.1578818418635208</c:v>
                </c:pt>
                <c:pt idx="35" formatCode="0.00">
                  <c:v>3.1871952604986915</c:v>
                </c:pt>
                <c:pt idx="36" formatCode="0.00">
                  <c:v>3.2178797618110266</c:v>
                </c:pt>
                <c:pt idx="37" formatCode="0.00">
                  <c:v>3.2489406135170626</c:v>
                </c:pt>
                <c:pt idx="38" formatCode="0.00">
                  <c:v>3.2889870275590578</c:v>
                </c:pt>
                <c:pt idx="39" formatCode="0.00">
                  <c:v>3.3307396062992161</c:v>
                </c:pt>
                <c:pt idx="40" formatCode="0.00">
                  <c:v>3.3855698248031527</c:v>
                </c:pt>
                <c:pt idx="41" formatCode="0.00">
                  <c:v>3.42791711154856</c:v>
                </c:pt>
                <c:pt idx="42" formatCode="0.00">
                  <c:v>3.4744591102362237</c:v>
                </c:pt>
                <c:pt idx="43" formatCode="0.00">
                  <c:v>3.5218595196850426</c:v>
                </c:pt>
                <c:pt idx="44" formatCode="0.00">
                  <c:v>3.5697955597112885</c:v>
                </c:pt>
                <c:pt idx="45" formatCode="0.00">
                  <c:v>3.6287903077427845</c:v>
                </c:pt>
                <c:pt idx="46" formatCode="0.00">
                  <c:v>3.685590751312338</c:v>
                </c:pt>
                <c:pt idx="47" formatCode="0.00">
                  <c:v>3.7561628871391104</c:v>
                </c:pt>
                <c:pt idx="48" formatCode="0.00">
                  <c:v>3.8265551443569579</c:v>
                </c:pt>
                <c:pt idx="49" formatCode="0.00">
                  <c:v>3.9016306824147002</c:v>
                </c:pt>
                <c:pt idx="50" formatCode="0.00">
                  <c:v>3.9745548293963284</c:v>
                </c:pt>
                <c:pt idx="51" formatCode="0.00">
                  <c:v>4.0426340551181124</c:v>
                </c:pt>
                <c:pt idx="52" formatCode="0.00">
                  <c:v>4.0907192191601078</c:v>
                </c:pt>
                <c:pt idx="53" formatCode="0.00">
                  <c:v>4.1496593241469846</c:v>
                </c:pt>
                <c:pt idx="54" formatCode="0.00">
                  <c:v>4.1959821784776929</c:v>
                </c:pt>
                <c:pt idx="55" formatCode="0.00">
                  <c:v>4.2399118963254621</c:v>
                </c:pt>
                <c:pt idx="56" formatCode="0.00">
                  <c:v>4.2797491076115515</c:v>
                </c:pt>
                <c:pt idx="57" formatCode="0.00">
                  <c:v>4.3015505380577457</c:v>
                </c:pt>
                <c:pt idx="58" formatCode="0.00">
                  <c:v>4.3128639370078767</c:v>
                </c:pt>
                <c:pt idx="59" formatCode="0.00">
                  <c:v>4.3050708661417341</c:v>
                </c:pt>
                <c:pt idx="60" formatCode="0.00">
                  <c:v>4.2869249409448846</c:v>
                </c:pt>
                <c:pt idx="61" formatCode="0.00">
                  <c:v>4.2552334055118139</c:v>
                </c:pt>
                <c:pt idx="62" formatCode="0.00">
                  <c:v>4.2186075459317607</c:v>
                </c:pt>
                <c:pt idx="63" formatCode="0.00">
                  <c:v>4.1734598031496084</c:v>
                </c:pt>
                <c:pt idx="64" formatCode="0.00">
                  <c:v>4.1415522703412098</c:v>
                </c:pt>
                <c:pt idx="65" formatCode="0.00">
                  <c:v>4.1065978871391096</c:v>
                </c:pt>
                <c:pt idx="66" formatCode="0.00">
                  <c:v>4.0664552755905534</c:v>
                </c:pt>
                <c:pt idx="67" formatCode="0.00">
                  <c:v>4.0248006824147007</c:v>
                </c:pt>
                <c:pt idx="68" formatCode="0.00">
                  <c:v>3.9818064763779546</c:v>
                </c:pt>
                <c:pt idx="69" formatCode="0.00">
                  <c:v>3.9435055643044632</c:v>
                </c:pt>
                <c:pt idx="70" formatCode="0.00">
                  <c:v>3.9173341207349091</c:v>
                </c:pt>
                <c:pt idx="71" formatCode="0.00">
                  <c:v>3.8932754461942274</c:v>
                </c:pt>
                <c:pt idx="72" formatCode="0.00">
                  <c:v>3.8884398228346471</c:v>
                </c:pt>
                <c:pt idx="73" formatCode="0.00">
                  <c:v>3.8918514370078756</c:v>
                </c:pt>
                <c:pt idx="74" formatCode="0.00">
                  <c:v>3.9230687795275601</c:v>
                </c:pt>
                <c:pt idx="75" formatCode="0.00">
                  <c:v>3.9655561548556442</c:v>
                </c:pt>
                <c:pt idx="76" formatCode="0.00">
                  <c:v>4.0064031364829402</c:v>
                </c:pt>
                <c:pt idx="77" formatCode="0.00">
                  <c:v>4.0509184934383207</c:v>
                </c:pt>
                <c:pt idx="78" formatCode="0.00">
                  <c:v>4.1046913182414704</c:v>
                </c:pt>
                <c:pt idx="79" formatCode="0.00">
                  <c:v>4.1683389055118107</c:v>
                </c:pt>
                <c:pt idx="80" formatCode="0.00">
                  <c:v>4.2445477854330704</c:v>
                </c:pt>
                <c:pt idx="81" formatCode="0.00">
                  <c:v>4.3338139835958005</c:v>
                </c:pt>
                <c:pt idx="82" formatCode="0.00">
                  <c:v>4.4123565688976383</c:v>
                </c:pt>
                <c:pt idx="83" formatCode="0.00">
                  <c:v>4.4839989540682419</c:v>
                </c:pt>
                <c:pt idx="84" formatCode="0.00">
                  <c:v>4.5577512204724409</c:v>
                </c:pt>
                <c:pt idx="85" formatCode="0.00">
                  <c:v>4.6350639999999999</c:v>
                </c:pt>
                <c:pt idx="86" formatCode="0.00">
                  <c:v>4.6836627499999999</c:v>
                </c:pt>
                <c:pt idx="87" formatCode="0.00">
                  <c:v>4.7347047499999997</c:v>
                </c:pt>
                <c:pt idx="88" formatCode="0.00">
                  <c:v>4.777021416666666</c:v>
                </c:pt>
                <c:pt idx="89" formatCode="0.00">
                  <c:v>4.8195704166666671</c:v>
                </c:pt>
                <c:pt idx="90" formatCode="0.00">
                  <c:v>4.8622205000000003</c:v>
                </c:pt>
                <c:pt idx="91" formatCode="0.00">
                  <c:v>4.8874535000000003</c:v>
                </c:pt>
                <c:pt idx="92" formatCode="0.00">
                  <c:v>4.912422666666667</c:v>
                </c:pt>
                <c:pt idx="93" formatCode="0.00">
                  <c:v>4.914119416666666</c:v>
                </c:pt>
                <c:pt idx="94" formatCode="0.00">
                  <c:v>4.9111152499999999</c:v>
                </c:pt>
                <c:pt idx="95" formatCode="0.00">
                  <c:v>4.9154534999999999</c:v>
                </c:pt>
                <c:pt idx="96" formatCode="0.00">
                  <c:v>4.905589</c:v>
                </c:pt>
                <c:pt idx="97" formatCode="0.00">
                  <c:v>4.8950362499999995</c:v>
                </c:pt>
                <c:pt idx="98" formatCode="0.00">
                  <c:v>4.8869408333333331</c:v>
                </c:pt>
                <c:pt idx="99" formatCode="0.00">
                  <c:v>4.8651095</c:v>
                </c:pt>
                <c:pt idx="100" formatCode="0.00">
                  <c:v>4.8423694999999993</c:v>
                </c:pt>
                <c:pt idx="101" formatCode="0.00">
                  <c:v>4.8148641666666672</c:v>
                </c:pt>
                <c:pt idx="102" formatCode="0.00">
                  <c:v>4.7842641666666665</c:v>
                </c:pt>
                <c:pt idx="103" formatCode="0.00">
                  <c:v>4.7497874166666669</c:v>
                </c:pt>
                <c:pt idx="104" formatCode="0.00">
                  <c:v>4.7108803333333338</c:v>
                </c:pt>
                <c:pt idx="105" formatCode="0.00">
                  <c:v>4.6660124999999999</c:v>
                </c:pt>
                <c:pt idx="106" formatCode="0.00">
                  <c:v>4.6217653333333333</c:v>
                </c:pt>
                <c:pt idx="107" formatCode="0.00">
                  <c:v>4.5840908333333337</c:v>
                </c:pt>
                <c:pt idx="108" formatCode="0.00">
                  <c:v>4.5469058333333345</c:v>
                </c:pt>
                <c:pt idx="109" formatCode="0.00">
                  <c:v>4.5000792500000015</c:v>
                </c:pt>
                <c:pt idx="110" formatCode="0.00">
                  <c:v>4.4613744166666676</c:v>
                </c:pt>
                <c:pt idx="111" formatCode="0.00">
                  <c:v>4.4373355833333337</c:v>
                </c:pt>
                <c:pt idx="112" formatCode="0.00">
                  <c:v>4.4219926666666662</c:v>
                </c:pt>
                <c:pt idx="113" formatCode="0.00">
                  <c:v>4.4071773333333324</c:v>
                </c:pt>
                <c:pt idx="114" formatCode="0.00">
                  <c:v>4.3819938333333335</c:v>
                </c:pt>
                <c:pt idx="115" formatCode="0.00">
                  <c:v>4.3642764999999999</c:v>
                </c:pt>
                <c:pt idx="116" formatCode="0.00">
                  <c:v>4.3364331666666667</c:v>
                </c:pt>
                <c:pt idx="117" formatCode="0.00">
                  <c:v>4.3182115000000003</c:v>
                </c:pt>
                <c:pt idx="118" formatCode="0.00">
                  <c:v>4.3072709166666669</c:v>
                </c:pt>
                <c:pt idx="119" formatCode="0.00">
                  <c:v>4.2896044166666671</c:v>
                </c:pt>
                <c:pt idx="120" formatCode="0.00">
                  <c:v>4.2781362500000002</c:v>
                </c:pt>
                <c:pt idx="121" formatCode="0.00">
                  <c:v>4.2742226666666667</c:v>
                </c:pt>
                <c:pt idx="122" formatCode="0.00">
                  <c:v>4.2565626666666665</c:v>
                </c:pt>
                <c:pt idx="123" formatCode="0.00">
                  <c:v>4.2369498333333331</c:v>
                </c:pt>
                <c:pt idx="124" formatCode="0.00">
                  <c:v>4.216898416666667</c:v>
                </c:pt>
                <c:pt idx="125" formatCode="0.00">
                  <c:v>4.1988399166666666</c:v>
                </c:pt>
                <c:pt idx="126" formatCode="0.00">
                  <c:v>4.1980925833333336</c:v>
                </c:pt>
                <c:pt idx="127" formatCode="0.00">
                  <c:v>4.2084492500000001</c:v>
                </c:pt>
                <c:pt idx="128" formatCode="0.00">
                  <c:v>4.2354652499999998</c:v>
                </c:pt>
                <c:pt idx="129" formatCode="0.00">
                  <c:v>4.2890874999999999</c:v>
                </c:pt>
                <c:pt idx="130" formatCode="0.00">
                  <c:v>4.3281947500000006</c:v>
                </c:pt>
                <c:pt idx="131" formatCode="0.00">
                  <c:v>4.3603076666666674</c:v>
                </c:pt>
                <c:pt idx="132" formatCode="0.00">
                  <c:v>4.3964528333333339</c:v>
                </c:pt>
                <c:pt idx="133" formatCode="0.00">
                  <c:v>4.4207952500000003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782864"/>
        <c:axId val="218783424"/>
      </c:lineChart>
      <c:dateAx>
        <c:axId val="21878286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783424"/>
        <c:crosses val="autoZero"/>
        <c:auto val="1"/>
        <c:lblOffset val="100"/>
        <c:baseTimeUnit val="months"/>
        <c:majorUnit val="12"/>
        <c:majorTimeUnit val="months"/>
      </c:dateAx>
      <c:valAx>
        <c:axId val="21878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782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/>
              <a:t>Atrasos e Inadimplência da PJ no crédito bancário livre (%)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737005942527134"/>
          <c:y val="0.28296146118588261"/>
          <c:w val="0.81366843665252997"/>
          <c:h val="0.52290231655867236"/>
        </c:manualLayout>
      </c:layout>
      <c:lineChart>
        <c:grouping val="standard"/>
        <c:varyColors val="0"/>
        <c:ser>
          <c:idx val="0"/>
          <c:order val="0"/>
          <c:tx>
            <c:strRef>
              <c:f>'inad '!$AA$5</c:f>
              <c:strCache>
                <c:ptCount val="1"/>
                <c:pt idx="0">
                  <c:v>PJ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'inad '!$A$11:$A$69</c:f>
              <c:numCache>
                <c:formatCode>mmm\-yy</c:formatCode>
                <c:ptCount val="59"/>
                <c:pt idx="0">
                  <c:v>40664</c:v>
                </c:pt>
                <c:pt idx="1">
                  <c:v>40695</c:v>
                </c:pt>
                <c:pt idx="2">
                  <c:v>40725</c:v>
                </c:pt>
                <c:pt idx="3">
                  <c:v>40756</c:v>
                </c:pt>
                <c:pt idx="4">
                  <c:v>40787</c:v>
                </c:pt>
                <c:pt idx="5">
                  <c:v>40817</c:v>
                </c:pt>
                <c:pt idx="6">
                  <c:v>40848</c:v>
                </c:pt>
                <c:pt idx="7">
                  <c:v>40878</c:v>
                </c:pt>
                <c:pt idx="8">
                  <c:v>40909</c:v>
                </c:pt>
                <c:pt idx="9">
                  <c:v>40940</c:v>
                </c:pt>
                <c:pt idx="10">
                  <c:v>40969</c:v>
                </c:pt>
                <c:pt idx="11">
                  <c:v>41000</c:v>
                </c:pt>
                <c:pt idx="12">
                  <c:v>41030</c:v>
                </c:pt>
                <c:pt idx="13">
                  <c:v>41061</c:v>
                </c:pt>
                <c:pt idx="14">
                  <c:v>41091</c:v>
                </c:pt>
                <c:pt idx="15">
                  <c:v>41122</c:v>
                </c:pt>
                <c:pt idx="16">
                  <c:v>41153</c:v>
                </c:pt>
                <c:pt idx="17">
                  <c:v>41183</c:v>
                </c:pt>
                <c:pt idx="18">
                  <c:v>41214</c:v>
                </c:pt>
                <c:pt idx="19">
                  <c:v>41244</c:v>
                </c:pt>
                <c:pt idx="20">
                  <c:v>41275</c:v>
                </c:pt>
                <c:pt idx="21">
                  <c:v>41306</c:v>
                </c:pt>
                <c:pt idx="22">
                  <c:v>41334</c:v>
                </c:pt>
                <c:pt idx="23">
                  <c:v>41365</c:v>
                </c:pt>
                <c:pt idx="24">
                  <c:v>41395</c:v>
                </c:pt>
                <c:pt idx="25">
                  <c:v>41426</c:v>
                </c:pt>
                <c:pt idx="26">
                  <c:v>41456</c:v>
                </c:pt>
                <c:pt idx="27">
                  <c:v>41487</c:v>
                </c:pt>
                <c:pt idx="28">
                  <c:v>41518</c:v>
                </c:pt>
                <c:pt idx="29">
                  <c:v>41548</c:v>
                </c:pt>
                <c:pt idx="30">
                  <c:v>41579</c:v>
                </c:pt>
                <c:pt idx="31">
                  <c:v>41609</c:v>
                </c:pt>
                <c:pt idx="32">
                  <c:v>41640</c:v>
                </c:pt>
                <c:pt idx="33">
                  <c:v>41671</c:v>
                </c:pt>
                <c:pt idx="34">
                  <c:v>41699</c:v>
                </c:pt>
                <c:pt idx="35">
                  <c:v>41730</c:v>
                </c:pt>
                <c:pt idx="36">
                  <c:v>41760</c:v>
                </c:pt>
                <c:pt idx="37">
                  <c:v>41791</c:v>
                </c:pt>
                <c:pt idx="38">
                  <c:v>41821</c:v>
                </c:pt>
                <c:pt idx="39">
                  <c:v>41852</c:v>
                </c:pt>
                <c:pt idx="40">
                  <c:v>41883</c:v>
                </c:pt>
                <c:pt idx="41">
                  <c:v>41913</c:v>
                </c:pt>
                <c:pt idx="42">
                  <c:v>41944</c:v>
                </c:pt>
                <c:pt idx="43">
                  <c:v>41974</c:v>
                </c:pt>
                <c:pt idx="44">
                  <c:v>42005</c:v>
                </c:pt>
                <c:pt idx="45">
                  <c:v>42036</c:v>
                </c:pt>
                <c:pt idx="46">
                  <c:v>42064</c:v>
                </c:pt>
                <c:pt idx="47">
                  <c:v>42095</c:v>
                </c:pt>
                <c:pt idx="48">
                  <c:v>42125</c:v>
                </c:pt>
                <c:pt idx="49">
                  <c:v>42156</c:v>
                </c:pt>
                <c:pt idx="50">
                  <c:v>42186</c:v>
                </c:pt>
                <c:pt idx="51">
                  <c:v>42217</c:v>
                </c:pt>
                <c:pt idx="52">
                  <c:v>42248</c:v>
                </c:pt>
                <c:pt idx="53">
                  <c:v>42278</c:v>
                </c:pt>
                <c:pt idx="54">
                  <c:v>42309</c:v>
                </c:pt>
                <c:pt idx="55">
                  <c:v>42339</c:v>
                </c:pt>
                <c:pt idx="56">
                  <c:v>42370</c:v>
                </c:pt>
                <c:pt idx="57">
                  <c:v>42401</c:v>
                </c:pt>
                <c:pt idx="58">
                  <c:v>42430</c:v>
                </c:pt>
              </c:numCache>
            </c:numRef>
          </c:cat>
          <c:val>
            <c:numRef>
              <c:f>'inad '!$AC$11:$AC$69</c:f>
              <c:numCache>
                <c:formatCode>General</c:formatCode>
                <c:ptCount val="59"/>
                <c:pt idx="0">
                  <c:v>5.6655606860523209</c:v>
                </c:pt>
                <c:pt idx="1">
                  <c:v>5.7401573458633122</c:v>
                </c:pt>
                <c:pt idx="2">
                  <c:v>5.8355056987248597</c:v>
                </c:pt>
                <c:pt idx="3">
                  <c:v>5.9131556219003825</c:v>
                </c:pt>
                <c:pt idx="4">
                  <c:v>5.9228225972548323</c:v>
                </c:pt>
                <c:pt idx="5">
                  <c:v>5.964187359654364</c:v>
                </c:pt>
                <c:pt idx="6">
                  <c:v>5.9924988233016974</c:v>
                </c:pt>
                <c:pt idx="7">
                  <c:v>6.040610687376577</c:v>
                </c:pt>
                <c:pt idx="8">
                  <c:v>6.0772361548908718</c:v>
                </c:pt>
                <c:pt idx="9">
                  <c:v>6.1330008980368476</c:v>
                </c:pt>
                <c:pt idx="10">
                  <c:v>6.1633167356960756</c:v>
                </c:pt>
                <c:pt idx="11">
                  <c:v>6.1482469486794438</c:v>
                </c:pt>
                <c:pt idx="12">
                  <c:v>6.1267799975521173</c:v>
                </c:pt>
                <c:pt idx="13">
                  <c:v>6.1437584181270255</c:v>
                </c:pt>
                <c:pt idx="14">
                  <c:v>6.2065722537944312</c:v>
                </c:pt>
                <c:pt idx="15">
                  <c:v>6.2783411150472581</c:v>
                </c:pt>
                <c:pt idx="16">
                  <c:v>6.3572635145652043</c:v>
                </c:pt>
                <c:pt idx="17">
                  <c:v>6.408254191058508</c:v>
                </c:pt>
                <c:pt idx="18">
                  <c:v>6.4496816088039992</c:v>
                </c:pt>
                <c:pt idx="19">
                  <c:v>6.4738017967136274</c:v>
                </c:pt>
                <c:pt idx="20">
                  <c:v>6.4607592334709514</c:v>
                </c:pt>
                <c:pt idx="21">
                  <c:v>6.3882276078668765</c:v>
                </c:pt>
                <c:pt idx="22">
                  <c:v>6.3170140009342575</c:v>
                </c:pt>
                <c:pt idx="23">
                  <c:v>6.2743916096418877</c:v>
                </c:pt>
                <c:pt idx="24">
                  <c:v>6.2598216871948997</c:v>
                </c:pt>
                <c:pt idx="25">
                  <c:v>6.1195301542731393</c:v>
                </c:pt>
                <c:pt idx="26">
                  <c:v>6.0083965441632792</c:v>
                </c:pt>
                <c:pt idx="27">
                  <c:v>5.8491440461676651</c:v>
                </c:pt>
                <c:pt idx="28">
                  <c:v>5.855364063664787</c:v>
                </c:pt>
                <c:pt idx="29">
                  <c:v>5.7988183104233819</c:v>
                </c:pt>
                <c:pt idx="30">
                  <c:v>5.7433240250864932</c:v>
                </c:pt>
                <c:pt idx="31">
                  <c:v>5.7038747475293361</c:v>
                </c:pt>
                <c:pt idx="32">
                  <c:v>5.6834668355153584</c:v>
                </c:pt>
                <c:pt idx="33">
                  <c:v>5.5992210709351875</c:v>
                </c:pt>
                <c:pt idx="34">
                  <c:v>5.6523502746113179</c:v>
                </c:pt>
                <c:pt idx="35">
                  <c:v>5.7144685084542957</c:v>
                </c:pt>
                <c:pt idx="36">
                  <c:v>5.8862492429990922</c:v>
                </c:pt>
                <c:pt idx="37">
                  <c:v>5.9138016660697241</c:v>
                </c:pt>
                <c:pt idx="38">
                  <c:v>5.948489878308119</c:v>
                </c:pt>
                <c:pt idx="39">
                  <c:v>5.9668409875249351</c:v>
                </c:pt>
                <c:pt idx="40">
                  <c:v>6.0247366213349762</c:v>
                </c:pt>
                <c:pt idx="41">
                  <c:v>6.0430902221284413</c:v>
                </c:pt>
                <c:pt idx="42">
                  <c:v>6.0984185926632213</c:v>
                </c:pt>
                <c:pt idx="43">
                  <c:v>6.162621263464076</c:v>
                </c:pt>
                <c:pt idx="44">
                  <c:v>6.2748750308660286</c:v>
                </c:pt>
                <c:pt idx="45">
                  <c:v>6.4357661812194005</c:v>
                </c:pt>
                <c:pt idx="46">
                  <c:v>6.5626907262671059</c:v>
                </c:pt>
                <c:pt idx="47">
                  <c:v>6.6977828602325395</c:v>
                </c:pt>
                <c:pt idx="48">
                  <c:v>6.8024437324419091</c:v>
                </c:pt>
                <c:pt idx="49">
                  <c:v>7.0279445496505772</c:v>
                </c:pt>
                <c:pt idx="50">
                  <c:v>7.2155502096831485</c:v>
                </c:pt>
                <c:pt idx="51">
                  <c:v>7.4691362664135399</c:v>
                </c:pt>
                <c:pt idx="52">
                  <c:v>7.5686573862165369</c:v>
                </c:pt>
                <c:pt idx="53">
                  <c:v>7.7597467158615459</c:v>
                </c:pt>
                <c:pt idx="54">
                  <c:v>7.9026169088073699</c:v>
                </c:pt>
                <c:pt idx="55">
                  <c:v>8.0100633408380908</c:v>
                </c:pt>
                <c:pt idx="56">
                  <c:v>8.069754531458285</c:v>
                </c:pt>
                <c:pt idx="57">
                  <c:v>8.1701654139361306</c:v>
                </c:pt>
                <c:pt idx="58">
                  <c:v>8.4242544866098417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785664"/>
        <c:axId val="218786224"/>
      </c:lineChart>
      <c:dateAx>
        <c:axId val="2187856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786224"/>
        <c:crosses val="autoZero"/>
        <c:auto val="1"/>
        <c:lblOffset val="100"/>
        <c:baseTimeUnit val="months"/>
      </c:dateAx>
      <c:valAx>
        <c:axId val="218786224"/>
        <c:scaling>
          <c:orientation val="minMax"/>
          <c:min val="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78566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800" b="1" dirty="0"/>
              <a:t>Concessão de crédito </a:t>
            </a:r>
            <a:r>
              <a:rPr lang="pt-BR" sz="1800" b="1" dirty="0" smtClean="0"/>
              <a:t>livre</a:t>
            </a:r>
          </a:p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800" b="0" dirty="0" smtClean="0"/>
              <a:t>em </a:t>
            </a:r>
            <a:r>
              <a:rPr lang="pt-BR" sz="1800" b="0" dirty="0"/>
              <a:t>termos reais</a:t>
            </a:r>
            <a:r>
              <a:rPr lang="pt-BR" sz="1800" b="0" dirty="0" smtClean="0"/>
              <a:t>, com </a:t>
            </a:r>
            <a:r>
              <a:rPr lang="pt-BR" sz="1800" b="0" dirty="0"/>
              <a:t>ajuste sazonal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961804966719947E-2"/>
          <c:y val="0.24078432572257971"/>
          <c:w val="0.86349477974727173"/>
          <c:h val="0.65181634935364685"/>
        </c:manualLayout>
      </c:layout>
      <c:lineChart>
        <c:grouping val="standard"/>
        <c:varyColors val="0"/>
        <c:ser>
          <c:idx val="1"/>
          <c:order val="0"/>
          <c:tx>
            <c:v>PF</c:v>
          </c:tx>
          <c:spPr>
            <a:ln w="254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'encadeada_livre '!$A$11:$A$193</c:f>
              <c:numCache>
                <c:formatCode>mmm\-yy</c:formatCode>
                <c:ptCount val="183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</c:numCache>
            </c:numRef>
          </c:cat>
          <c:val>
            <c:numRef>
              <c:f>'encadeada_livre '!$X$11:$X$193</c:f>
              <c:numCache>
                <c:formatCode>0.0</c:formatCode>
                <c:ptCount val="183"/>
                <c:pt idx="0">
                  <c:v>105.32610715687781</c:v>
                </c:pt>
                <c:pt idx="1">
                  <c:v>105.63670682002618</c:v>
                </c:pt>
                <c:pt idx="2">
                  <c:v>106.56349470995168</c:v>
                </c:pt>
                <c:pt idx="3">
                  <c:v>106.9226415523123</c:v>
                </c:pt>
                <c:pt idx="4">
                  <c:v>106.89052904573136</c:v>
                </c:pt>
                <c:pt idx="5">
                  <c:v>106.98555062294959</c:v>
                </c:pt>
                <c:pt idx="6">
                  <c:v>107.37779963205367</c:v>
                </c:pt>
                <c:pt idx="7">
                  <c:v>107.02010610413554</c:v>
                </c:pt>
                <c:pt idx="8">
                  <c:v>107.14721808136748</c:v>
                </c:pt>
                <c:pt idx="9">
                  <c:v>107.54826726056302</c:v>
                </c:pt>
                <c:pt idx="10">
                  <c:v>108.71920077064085</c:v>
                </c:pt>
                <c:pt idx="11">
                  <c:v>107.60139665432325</c:v>
                </c:pt>
                <c:pt idx="12">
                  <c:v>107.07378165298275</c:v>
                </c:pt>
                <c:pt idx="13">
                  <c:v>106.87891046047748</c:v>
                </c:pt>
                <c:pt idx="14">
                  <c:v>106.91085659328671</c:v>
                </c:pt>
                <c:pt idx="15">
                  <c:v>105.79462281604451</c:v>
                </c:pt>
                <c:pt idx="16">
                  <c:v>105.53153536956664</c:v>
                </c:pt>
                <c:pt idx="17">
                  <c:v>104.88852041054385</c:v>
                </c:pt>
                <c:pt idx="18">
                  <c:v>105.10214435358732</c:v>
                </c:pt>
                <c:pt idx="19">
                  <c:v>104.08084615847827</c:v>
                </c:pt>
                <c:pt idx="20">
                  <c:v>104.2299398567497</c:v>
                </c:pt>
                <c:pt idx="21">
                  <c:v>103.01776379351429</c:v>
                </c:pt>
                <c:pt idx="22">
                  <c:v>102.47380394876295</c:v>
                </c:pt>
                <c:pt idx="23">
                  <c:v>101.80207287789405</c:v>
                </c:pt>
                <c:pt idx="24">
                  <c:v>101.68108297991154</c:v>
                </c:pt>
                <c:pt idx="25">
                  <c:v>101.03643932329858</c:v>
                </c:pt>
                <c:pt idx="26">
                  <c:v>103.53268427768643</c:v>
                </c:pt>
                <c:pt idx="27">
                  <c:v>104.7058554855153</c:v>
                </c:pt>
                <c:pt idx="28">
                  <c:v>105.72539460931671</c:v>
                </c:pt>
                <c:pt idx="29">
                  <c:v>104.5796607960865</c:v>
                </c:pt>
                <c:pt idx="30">
                  <c:v>104.23269797141155</c:v>
                </c:pt>
                <c:pt idx="31">
                  <c:v>105.17272926860441</c:v>
                </c:pt>
                <c:pt idx="32">
                  <c:v>104.28410786300566</c:v>
                </c:pt>
                <c:pt idx="33">
                  <c:v>104.92621540241778</c:v>
                </c:pt>
                <c:pt idx="34">
                  <c:v>104.4502383738397</c:v>
                </c:pt>
                <c:pt idx="35">
                  <c:v>106.46082886640875</c:v>
                </c:pt>
                <c:pt idx="36">
                  <c:v>108.58024288374251</c:v>
                </c:pt>
                <c:pt idx="37">
                  <c:v>110.36563292243225</c:v>
                </c:pt>
                <c:pt idx="38">
                  <c:v>110.11801539539393</c:v>
                </c:pt>
                <c:pt idx="39">
                  <c:v>110.69223328282887</c:v>
                </c:pt>
                <c:pt idx="40">
                  <c:v>110.99473162203201</c:v>
                </c:pt>
                <c:pt idx="41">
                  <c:v>112.08612536509084</c:v>
                </c:pt>
                <c:pt idx="42">
                  <c:v>112.43781529770099</c:v>
                </c:pt>
                <c:pt idx="43">
                  <c:v>114.50373105756442</c:v>
                </c:pt>
                <c:pt idx="44">
                  <c:v>115.39198586643971</c:v>
                </c:pt>
                <c:pt idx="45">
                  <c:v>119.17164758478198</c:v>
                </c:pt>
                <c:pt idx="46">
                  <c:v>122.540689260581</c:v>
                </c:pt>
                <c:pt idx="47">
                  <c:v>122.36081472544306</c:v>
                </c:pt>
                <c:pt idx="48">
                  <c:v>121.66689291688472</c:v>
                </c:pt>
                <c:pt idx="49">
                  <c:v>121.57411609249931</c:v>
                </c:pt>
                <c:pt idx="50">
                  <c:v>124.82195207338502</c:v>
                </c:pt>
                <c:pt idx="51">
                  <c:v>125.40977856005368</c:v>
                </c:pt>
                <c:pt idx="52">
                  <c:v>126.96998131367712</c:v>
                </c:pt>
                <c:pt idx="53">
                  <c:v>128.43213746075332</c:v>
                </c:pt>
                <c:pt idx="54">
                  <c:v>131.56870427097158</c:v>
                </c:pt>
                <c:pt idx="55">
                  <c:v>132.45709362050101</c:v>
                </c:pt>
                <c:pt idx="56">
                  <c:v>135.01476413313108</c:v>
                </c:pt>
                <c:pt idx="57">
                  <c:v>135.8157766616705</c:v>
                </c:pt>
                <c:pt idx="58">
                  <c:v>136.67887177361027</c:v>
                </c:pt>
                <c:pt idx="59">
                  <c:v>135.24460869636096</c:v>
                </c:pt>
                <c:pt idx="60">
                  <c:v>134.68756658073437</c:v>
                </c:pt>
                <c:pt idx="61">
                  <c:v>132.81169988830482</c:v>
                </c:pt>
                <c:pt idx="62">
                  <c:v>135.85250792742889</c:v>
                </c:pt>
                <c:pt idx="63">
                  <c:v>138.79925174906953</c:v>
                </c:pt>
                <c:pt idx="64">
                  <c:v>141.09397870178853</c:v>
                </c:pt>
                <c:pt idx="65">
                  <c:v>139.59862898595111</c:v>
                </c:pt>
                <c:pt idx="66">
                  <c:v>138.35569792172035</c:v>
                </c:pt>
                <c:pt idx="67">
                  <c:v>137.94688685482666</c:v>
                </c:pt>
                <c:pt idx="68">
                  <c:v>139.96211148985807</c:v>
                </c:pt>
                <c:pt idx="69">
                  <c:v>140.93177199335298</c:v>
                </c:pt>
                <c:pt idx="70">
                  <c:v>143.54837433098814</c:v>
                </c:pt>
                <c:pt idx="71">
                  <c:v>145.48975129128928</c:v>
                </c:pt>
                <c:pt idx="72">
                  <c:v>146.87012509474914</c:v>
                </c:pt>
                <c:pt idx="73">
                  <c:v>149.04427520280038</c:v>
                </c:pt>
                <c:pt idx="74">
                  <c:v>148.37463677632746</c:v>
                </c:pt>
                <c:pt idx="75">
                  <c:v>148.26671082339416</c:v>
                </c:pt>
                <c:pt idx="76">
                  <c:v>148.0214642009401</c:v>
                </c:pt>
                <c:pt idx="77">
                  <c:v>150.73948666751986</c:v>
                </c:pt>
                <c:pt idx="78">
                  <c:v>152.62309001634389</c:v>
                </c:pt>
                <c:pt idx="79">
                  <c:v>152.3191559255396</c:v>
                </c:pt>
                <c:pt idx="80">
                  <c:v>152.50952029755672</c:v>
                </c:pt>
                <c:pt idx="81">
                  <c:v>153.17799844311472</c:v>
                </c:pt>
                <c:pt idx="82">
                  <c:v>156.6628180516166</c:v>
                </c:pt>
                <c:pt idx="83">
                  <c:v>159.78846387759629</c:v>
                </c:pt>
                <c:pt idx="84">
                  <c:v>160.71364219338611</c:v>
                </c:pt>
                <c:pt idx="85">
                  <c:v>159.80292067052321</c:v>
                </c:pt>
                <c:pt idx="86">
                  <c:v>159.84603129767848</c:v>
                </c:pt>
                <c:pt idx="87">
                  <c:v>159.35669958486554</c:v>
                </c:pt>
                <c:pt idx="88">
                  <c:v>157.40305062652376</c:v>
                </c:pt>
                <c:pt idx="89">
                  <c:v>153.31930172576622</c:v>
                </c:pt>
                <c:pt idx="90">
                  <c:v>151.72859122345037</c:v>
                </c:pt>
                <c:pt idx="91">
                  <c:v>152.42823292718188</c:v>
                </c:pt>
                <c:pt idx="92">
                  <c:v>151.116934125413</c:v>
                </c:pt>
                <c:pt idx="93">
                  <c:v>145.70406288611323</c:v>
                </c:pt>
                <c:pt idx="94">
                  <c:v>140.77805332794156</c:v>
                </c:pt>
                <c:pt idx="95">
                  <c:v>139.48197971351178</c:v>
                </c:pt>
                <c:pt idx="96">
                  <c:v>145.66535001842522</c:v>
                </c:pt>
                <c:pt idx="97">
                  <c:v>149.17945338642934</c:v>
                </c:pt>
                <c:pt idx="98">
                  <c:v>151.77053510027994</c:v>
                </c:pt>
                <c:pt idx="99">
                  <c:v>153.32966136069408</c:v>
                </c:pt>
                <c:pt idx="100">
                  <c:v>156.85414551208387</c:v>
                </c:pt>
                <c:pt idx="101">
                  <c:v>159.74537383511856</c:v>
                </c:pt>
                <c:pt idx="102">
                  <c:v>159.56515332029778</c:v>
                </c:pt>
                <c:pt idx="103">
                  <c:v>161.51543294627396</c:v>
                </c:pt>
                <c:pt idx="104">
                  <c:v>161.41013667444199</c:v>
                </c:pt>
                <c:pt idx="105">
                  <c:v>163.35393903984513</c:v>
                </c:pt>
                <c:pt idx="106">
                  <c:v>162.15625858226645</c:v>
                </c:pt>
                <c:pt idx="107">
                  <c:v>164.26687723155976</c:v>
                </c:pt>
                <c:pt idx="108">
                  <c:v>168.64037804188391</c:v>
                </c:pt>
                <c:pt idx="109">
                  <c:v>171.67287103509238</c:v>
                </c:pt>
                <c:pt idx="110">
                  <c:v>175.98389712719154</c:v>
                </c:pt>
                <c:pt idx="111">
                  <c:v>178.17448120751615</c:v>
                </c:pt>
                <c:pt idx="112">
                  <c:v>181.59937902742737</c:v>
                </c:pt>
                <c:pt idx="113">
                  <c:v>180.82924507168264</c:v>
                </c:pt>
                <c:pt idx="114">
                  <c:v>180.84619553822583</c:v>
                </c:pt>
                <c:pt idx="115">
                  <c:v>183.88801205761646</c:v>
                </c:pt>
                <c:pt idx="116">
                  <c:v>187.3819214739674</c:v>
                </c:pt>
                <c:pt idx="117">
                  <c:v>190.61590207567909</c:v>
                </c:pt>
                <c:pt idx="118">
                  <c:v>191.70554125766557</c:v>
                </c:pt>
                <c:pt idx="119">
                  <c:v>189.657061892054</c:v>
                </c:pt>
                <c:pt idx="120">
                  <c:v>187.46821161319372</c:v>
                </c:pt>
                <c:pt idx="121">
                  <c:v>181.56061338579309</c:v>
                </c:pt>
                <c:pt idx="122">
                  <c:v>183.7358905983366</c:v>
                </c:pt>
                <c:pt idx="123">
                  <c:v>188.55680530722654</c:v>
                </c:pt>
                <c:pt idx="124">
                  <c:v>192.7262661988149</c:v>
                </c:pt>
                <c:pt idx="125">
                  <c:v>193.42234465256979</c:v>
                </c:pt>
                <c:pt idx="126">
                  <c:v>191.24062473005054</c:v>
                </c:pt>
                <c:pt idx="127">
                  <c:v>190.5299806210397</c:v>
                </c:pt>
                <c:pt idx="128">
                  <c:v>189.89741331475861</c:v>
                </c:pt>
                <c:pt idx="129">
                  <c:v>190.48827987699272</c:v>
                </c:pt>
                <c:pt idx="130">
                  <c:v>192.28073501617328</c:v>
                </c:pt>
                <c:pt idx="131">
                  <c:v>191.07222750032909</c:v>
                </c:pt>
                <c:pt idx="132">
                  <c:v>187.48674480023877</c:v>
                </c:pt>
                <c:pt idx="133">
                  <c:v>187.74191913392681</c:v>
                </c:pt>
                <c:pt idx="134">
                  <c:v>186.20562161455686</c:v>
                </c:pt>
                <c:pt idx="135">
                  <c:v>184.89682269972556</c:v>
                </c:pt>
                <c:pt idx="136">
                  <c:v>182.75058708446306</c:v>
                </c:pt>
                <c:pt idx="137">
                  <c:v>185.81012911316841</c:v>
                </c:pt>
                <c:pt idx="138">
                  <c:v>188.76698032623005</c:v>
                </c:pt>
                <c:pt idx="139">
                  <c:v>187.36784348369164</c:v>
                </c:pt>
                <c:pt idx="140">
                  <c:v>187.73655972222389</c:v>
                </c:pt>
                <c:pt idx="141">
                  <c:v>185.99037862114767</c:v>
                </c:pt>
                <c:pt idx="142">
                  <c:v>186.68499311997138</c:v>
                </c:pt>
                <c:pt idx="143">
                  <c:v>187.07830747654415</c:v>
                </c:pt>
                <c:pt idx="144">
                  <c:v>189.00748883414724</c:v>
                </c:pt>
                <c:pt idx="145">
                  <c:v>195.20732997624222</c:v>
                </c:pt>
                <c:pt idx="146">
                  <c:v>195.76231190952032</c:v>
                </c:pt>
                <c:pt idx="147">
                  <c:v>193.96220087621205</c:v>
                </c:pt>
                <c:pt idx="148">
                  <c:v>188.47768140647042</c:v>
                </c:pt>
                <c:pt idx="149">
                  <c:v>188.5191614166429</c:v>
                </c:pt>
                <c:pt idx="150">
                  <c:v>189.37712679047993</c:v>
                </c:pt>
                <c:pt idx="151">
                  <c:v>192.21868922331683</c:v>
                </c:pt>
                <c:pt idx="152">
                  <c:v>191.37182156775032</c:v>
                </c:pt>
                <c:pt idx="153">
                  <c:v>189.68048431319107</c:v>
                </c:pt>
                <c:pt idx="154">
                  <c:v>188.48587780584626</c:v>
                </c:pt>
                <c:pt idx="155">
                  <c:v>191.53816633028768</c:v>
                </c:pt>
                <c:pt idx="156">
                  <c:v>196.76241864077926</c:v>
                </c:pt>
                <c:pt idx="157">
                  <c:v>198.43318747314652</c:v>
                </c:pt>
                <c:pt idx="158">
                  <c:v>205.64088927542613</c:v>
                </c:pt>
                <c:pt idx="159">
                  <c:v>206.03851887885079</c:v>
                </c:pt>
                <c:pt idx="160">
                  <c:v>205.368692984066</c:v>
                </c:pt>
                <c:pt idx="161">
                  <c:v>195.16082251383534</c:v>
                </c:pt>
                <c:pt idx="162">
                  <c:v>191.53482066454967</c:v>
                </c:pt>
                <c:pt idx="163">
                  <c:v>189.92050382388081</c:v>
                </c:pt>
                <c:pt idx="164">
                  <c:v>188.13844225152388</c:v>
                </c:pt>
                <c:pt idx="165">
                  <c:v>188.8286185184129</c:v>
                </c:pt>
                <c:pt idx="166">
                  <c:v>188.52853877755186</c:v>
                </c:pt>
                <c:pt idx="167">
                  <c:v>189.62632660013546</c:v>
                </c:pt>
                <c:pt idx="168">
                  <c:v>191.4134200800971</c:v>
                </c:pt>
                <c:pt idx="169">
                  <c:v>184.99641291147955</c:v>
                </c:pt>
                <c:pt idx="170">
                  <c:v>182.6439205084022</c:v>
                </c:pt>
                <c:pt idx="171">
                  <c:v>178.91998258996395</c:v>
                </c:pt>
                <c:pt idx="172">
                  <c:v>183.58242709383896</c:v>
                </c:pt>
                <c:pt idx="173">
                  <c:v>179.58394748388415</c:v>
                </c:pt>
                <c:pt idx="174">
                  <c:v>174.9034767996834</c:v>
                </c:pt>
                <c:pt idx="175">
                  <c:v>171.97233485796303</c:v>
                </c:pt>
                <c:pt idx="176">
                  <c:v>172.09878530178699</c:v>
                </c:pt>
                <c:pt idx="177">
                  <c:v>170.37964341378324</c:v>
                </c:pt>
                <c:pt idx="178">
                  <c:v>167.54768457557793</c:v>
                </c:pt>
                <c:pt idx="179">
                  <c:v>162.83477384699154</c:v>
                </c:pt>
                <c:pt idx="180">
                  <c:v>160.48318638704805</c:v>
                </c:pt>
                <c:pt idx="181">
                  <c:v>160.97309064013547</c:v>
                </c:pt>
                <c:pt idx="182">
                  <c:v>155.6323232153548</c:v>
                </c:pt>
              </c:numCache>
            </c:numRef>
          </c:val>
          <c:smooth val="0"/>
        </c:ser>
        <c:ser>
          <c:idx val="0"/>
          <c:order val="1"/>
          <c:tx>
            <c:v>PJ</c:v>
          </c:tx>
          <c:spPr>
            <a:ln w="2540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'encadeada_livre '!$A$11:$A$193</c:f>
              <c:numCache>
                <c:formatCode>mmm\-yy</c:formatCode>
                <c:ptCount val="183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</c:numCache>
            </c:numRef>
          </c:cat>
          <c:val>
            <c:numRef>
              <c:f>'encadeada_livre '!$W$11:$W$193</c:f>
              <c:numCache>
                <c:formatCode>0.0</c:formatCode>
                <c:ptCount val="183"/>
                <c:pt idx="0">
                  <c:v>105.93711297508921</c:v>
                </c:pt>
                <c:pt idx="1">
                  <c:v>106.2296492482875</c:v>
                </c:pt>
                <c:pt idx="2">
                  <c:v>106.62214146628112</c:v>
                </c:pt>
                <c:pt idx="3">
                  <c:v>106.52461655758971</c:v>
                </c:pt>
                <c:pt idx="4">
                  <c:v>107.20074281918791</c:v>
                </c:pt>
                <c:pt idx="5">
                  <c:v>108.48318031240558</c:v>
                </c:pt>
                <c:pt idx="6">
                  <c:v>111.25273012940796</c:v>
                </c:pt>
                <c:pt idx="7">
                  <c:v>111.41125495953372</c:v>
                </c:pt>
                <c:pt idx="8">
                  <c:v>112.38520131000926</c:v>
                </c:pt>
                <c:pt idx="9">
                  <c:v>112.08004263300158</c:v>
                </c:pt>
                <c:pt idx="10">
                  <c:v>112.21318867625178</c:v>
                </c:pt>
                <c:pt idx="11">
                  <c:v>109.91292623749138</c:v>
                </c:pt>
                <c:pt idx="12">
                  <c:v>107.75148595718495</c:v>
                </c:pt>
                <c:pt idx="13">
                  <c:v>107.47917982161344</c:v>
                </c:pt>
                <c:pt idx="14">
                  <c:v>106.66288327174338</c:v>
                </c:pt>
                <c:pt idx="15">
                  <c:v>103.63294141060722</c:v>
                </c:pt>
                <c:pt idx="16">
                  <c:v>102.01017577318187</c:v>
                </c:pt>
                <c:pt idx="17">
                  <c:v>103.10637854833305</c:v>
                </c:pt>
                <c:pt idx="18">
                  <c:v>106.45618930754681</c:v>
                </c:pt>
                <c:pt idx="19">
                  <c:v>107.24951269860446</c:v>
                </c:pt>
                <c:pt idx="20">
                  <c:v>106.33775320915879</c:v>
                </c:pt>
                <c:pt idx="21">
                  <c:v>105.06104921605122</c:v>
                </c:pt>
                <c:pt idx="22">
                  <c:v>104.92429117762356</c:v>
                </c:pt>
                <c:pt idx="23">
                  <c:v>105.06682717321665</c:v>
                </c:pt>
                <c:pt idx="24">
                  <c:v>105.88627356906694</c:v>
                </c:pt>
                <c:pt idx="25">
                  <c:v>104.09889315777495</c:v>
                </c:pt>
                <c:pt idx="26">
                  <c:v>106.09036214999885</c:v>
                </c:pt>
                <c:pt idx="27">
                  <c:v>105.73379510386731</c:v>
                </c:pt>
                <c:pt idx="28">
                  <c:v>106.24528953263177</c:v>
                </c:pt>
                <c:pt idx="29">
                  <c:v>102.11342822548136</c:v>
                </c:pt>
                <c:pt idx="30">
                  <c:v>99.267171396637096</c:v>
                </c:pt>
                <c:pt idx="31">
                  <c:v>98.702594729047675</c:v>
                </c:pt>
                <c:pt idx="32">
                  <c:v>98.519556724717958</c:v>
                </c:pt>
                <c:pt idx="33">
                  <c:v>98.347317885683239</c:v>
                </c:pt>
                <c:pt idx="34">
                  <c:v>97.963888199083684</c:v>
                </c:pt>
                <c:pt idx="35">
                  <c:v>99.503418915702753</c:v>
                </c:pt>
                <c:pt idx="36">
                  <c:v>101.57644667607093</c:v>
                </c:pt>
                <c:pt idx="37">
                  <c:v>103.90087137758742</c:v>
                </c:pt>
                <c:pt idx="38">
                  <c:v>105.15757298041569</c:v>
                </c:pt>
                <c:pt idx="39">
                  <c:v>107.35979867479288</c:v>
                </c:pt>
                <c:pt idx="40">
                  <c:v>109.03674419574351</c:v>
                </c:pt>
                <c:pt idx="41">
                  <c:v>110.86384731302708</c:v>
                </c:pt>
                <c:pt idx="42">
                  <c:v>112.10151596100275</c:v>
                </c:pt>
                <c:pt idx="43">
                  <c:v>113.67426678671514</c:v>
                </c:pt>
                <c:pt idx="44">
                  <c:v>113.60755249901024</c:v>
                </c:pt>
                <c:pt idx="45">
                  <c:v>117.08071821151674</c:v>
                </c:pt>
                <c:pt idx="46">
                  <c:v>118.30030294820919</c:v>
                </c:pt>
                <c:pt idx="47">
                  <c:v>116.48605929145931</c:v>
                </c:pt>
                <c:pt idx="48">
                  <c:v>116.83353278710111</c:v>
                </c:pt>
                <c:pt idx="49">
                  <c:v>119.55649294657287</c:v>
                </c:pt>
                <c:pt idx="50">
                  <c:v>123.97937786643644</c:v>
                </c:pt>
                <c:pt idx="51">
                  <c:v>122.58400463480261</c:v>
                </c:pt>
                <c:pt idx="52">
                  <c:v>121.95029200847171</c:v>
                </c:pt>
                <c:pt idx="53">
                  <c:v>121.99204301950833</c:v>
                </c:pt>
                <c:pt idx="54">
                  <c:v>123.13101172514287</c:v>
                </c:pt>
                <c:pt idx="55">
                  <c:v>122.4404196257871</c:v>
                </c:pt>
                <c:pt idx="56">
                  <c:v>123.8113877486832</c:v>
                </c:pt>
                <c:pt idx="57">
                  <c:v>125.15127188376762</c:v>
                </c:pt>
                <c:pt idx="58">
                  <c:v>126.22078036686339</c:v>
                </c:pt>
                <c:pt idx="59">
                  <c:v>123.66157159449837</c:v>
                </c:pt>
                <c:pt idx="60">
                  <c:v>122.16766924725495</c:v>
                </c:pt>
                <c:pt idx="61">
                  <c:v>120.96458870851227</c:v>
                </c:pt>
                <c:pt idx="62">
                  <c:v>124.24779203341105</c:v>
                </c:pt>
                <c:pt idx="63">
                  <c:v>127.06779513403399</c:v>
                </c:pt>
                <c:pt idx="64">
                  <c:v>129.56803375716805</c:v>
                </c:pt>
                <c:pt idx="65">
                  <c:v>129.35746308512475</c:v>
                </c:pt>
                <c:pt idx="66">
                  <c:v>129.66487420320561</c:v>
                </c:pt>
                <c:pt idx="67">
                  <c:v>128.70088394444227</c:v>
                </c:pt>
                <c:pt idx="68">
                  <c:v>130.74690383515232</c:v>
                </c:pt>
                <c:pt idx="69">
                  <c:v>131.35208585167618</c:v>
                </c:pt>
                <c:pt idx="70">
                  <c:v>132.84844888004545</c:v>
                </c:pt>
                <c:pt idx="71">
                  <c:v>133.71268860530395</c:v>
                </c:pt>
                <c:pt idx="72">
                  <c:v>134.24001971019518</c:v>
                </c:pt>
                <c:pt idx="73">
                  <c:v>135.31967201341283</c:v>
                </c:pt>
                <c:pt idx="74">
                  <c:v>133.81800801264157</c:v>
                </c:pt>
                <c:pt idx="75">
                  <c:v>135.36188218960928</c:v>
                </c:pt>
                <c:pt idx="76">
                  <c:v>135.14990634314253</c:v>
                </c:pt>
                <c:pt idx="77">
                  <c:v>139.61106641248489</c:v>
                </c:pt>
                <c:pt idx="78">
                  <c:v>141.72614840864807</c:v>
                </c:pt>
                <c:pt idx="79">
                  <c:v>143.68425196078022</c:v>
                </c:pt>
                <c:pt idx="80">
                  <c:v>143.50962938711973</c:v>
                </c:pt>
                <c:pt idx="81">
                  <c:v>142.55321847876982</c:v>
                </c:pt>
                <c:pt idx="82">
                  <c:v>144.72794856501341</c:v>
                </c:pt>
                <c:pt idx="83">
                  <c:v>146.43564697503203</c:v>
                </c:pt>
                <c:pt idx="84">
                  <c:v>149.85321036158192</c:v>
                </c:pt>
                <c:pt idx="85">
                  <c:v>151.25572596485577</c:v>
                </c:pt>
                <c:pt idx="86">
                  <c:v>154.43366382250403</c:v>
                </c:pt>
                <c:pt idx="87">
                  <c:v>151.44165874239209</c:v>
                </c:pt>
                <c:pt idx="88">
                  <c:v>151.04327873353108</c:v>
                </c:pt>
                <c:pt idx="89">
                  <c:v>148.45099615703316</c:v>
                </c:pt>
                <c:pt idx="90">
                  <c:v>149.93160675281007</c:v>
                </c:pt>
                <c:pt idx="91">
                  <c:v>150.64768860427591</c:v>
                </c:pt>
                <c:pt idx="92">
                  <c:v>151.77040765196844</c:v>
                </c:pt>
                <c:pt idx="93">
                  <c:v>149.85996559284956</c:v>
                </c:pt>
                <c:pt idx="94">
                  <c:v>145.76559092156393</c:v>
                </c:pt>
                <c:pt idx="95">
                  <c:v>141.62518777927895</c:v>
                </c:pt>
                <c:pt idx="96">
                  <c:v>139.44176090549342</c:v>
                </c:pt>
                <c:pt idx="97">
                  <c:v>138.32532684597379</c:v>
                </c:pt>
                <c:pt idx="98">
                  <c:v>138.10559066359136</c:v>
                </c:pt>
                <c:pt idx="99">
                  <c:v>137.18087909406793</c:v>
                </c:pt>
                <c:pt idx="100">
                  <c:v>136.41323046038255</c:v>
                </c:pt>
                <c:pt idx="101">
                  <c:v>134.83909759813852</c:v>
                </c:pt>
                <c:pt idx="102">
                  <c:v>134.07530335794664</c:v>
                </c:pt>
                <c:pt idx="103">
                  <c:v>135.27293551513083</c:v>
                </c:pt>
                <c:pt idx="104">
                  <c:v>135.47316889659126</c:v>
                </c:pt>
                <c:pt idx="105">
                  <c:v>136.88042494968309</c:v>
                </c:pt>
                <c:pt idx="106">
                  <c:v>136.46413066647213</c:v>
                </c:pt>
                <c:pt idx="107">
                  <c:v>132.81747441117045</c:v>
                </c:pt>
                <c:pt idx="108">
                  <c:v>134.91730005212682</c:v>
                </c:pt>
                <c:pt idx="109">
                  <c:v>136.82183297352177</c:v>
                </c:pt>
                <c:pt idx="110">
                  <c:v>139.3539115465488</c:v>
                </c:pt>
                <c:pt idx="111">
                  <c:v>137.59283200423314</c:v>
                </c:pt>
                <c:pt idx="112">
                  <c:v>135.57642421224969</c:v>
                </c:pt>
                <c:pt idx="113">
                  <c:v>137.6080237686418</c:v>
                </c:pt>
                <c:pt idx="114">
                  <c:v>137.68374746403259</c:v>
                </c:pt>
                <c:pt idx="115">
                  <c:v>138.83327112064615</c:v>
                </c:pt>
                <c:pt idx="116">
                  <c:v>139.50148217369551</c:v>
                </c:pt>
                <c:pt idx="117">
                  <c:v>141.84580232928224</c:v>
                </c:pt>
                <c:pt idx="118">
                  <c:v>143.1025470408207</c:v>
                </c:pt>
                <c:pt idx="119">
                  <c:v>138.75643367242276</c:v>
                </c:pt>
                <c:pt idx="120">
                  <c:v>139.30275865021773</c:v>
                </c:pt>
                <c:pt idx="121">
                  <c:v>137.69275282465046</c:v>
                </c:pt>
                <c:pt idx="122">
                  <c:v>141.77885741158505</c:v>
                </c:pt>
                <c:pt idx="123">
                  <c:v>141.51875293751419</c:v>
                </c:pt>
                <c:pt idx="124">
                  <c:v>140.42766122540226</c:v>
                </c:pt>
                <c:pt idx="125">
                  <c:v>140.05874857526948</c:v>
                </c:pt>
                <c:pt idx="126">
                  <c:v>140.81660594438253</c:v>
                </c:pt>
                <c:pt idx="127">
                  <c:v>145.2904905680484</c:v>
                </c:pt>
                <c:pt idx="128">
                  <c:v>145.9254319163289</c:v>
                </c:pt>
                <c:pt idx="129">
                  <c:v>144.5446720509413</c:v>
                </c:pt>
                <c:pt idx="130">
                  <c:v>143.04034835141053</c:v>
                </c:pt>
                <c:pt idx="131">
                  <c:v>142.59153405834991</c:v>
                </c:pt>
                <c:pt idx="132">
                  <c:v>142.21004049674312</c:v>
                </c:pt>
                <c:pt idx="133">
                  <c:v>142.29198486143144</c:v>
                </c:pt>
                <c:pt idx="134">
                  <c:v>143.38305165672352</c:v>
                </c:pt>
                <c:pt idx="135">
                  <c:v>142.37591798801779</c:v>
                </c:pt>
                <c:pt idx="136">
                  <c:v>142.2578024346125</c:v>
                </c:pt>
                <c:pt idx="137">
                  <c:v>142.79741262955224</c:v>
                </c:pt>
                <c:pt idx="138">
                  <c:v>145.53492188730277</c:v>
                </c:pt>
                <c:pt idx="139">
                  <c:v>144.50174257835695</c:v>
                </c:pt>
                <c:pt idx="140">
                  <c:v>144.83703315855794</c:v>
                </c:pt>
                <c:pt idx="141">
                  <c:v>144.5616698990502</c:v>
                </c:pt>
                <c:pt idx="142">
                  <c:v>144.8827995045134</c:v>
                </c:pt>
                <c:pt idx="143">
                  <c:v>144.15341192758709</c:v>
                </c:pt>
                <c:pt idx="144">
                  <c:v>142.39130300299624</c:v>
                </c:pt>
                <c:pt idx="145">
                  <c:v>146.95090119386805</c:v>
                </c:pt>
                <c:pt idx="146">
                  <c:v>146.61051469341342</c:v>
                </c:pt>
                <c:pt idx="147">
                  <c:v>143.80247908244738</c:v>
                </c:pt>
                <c:pt idx="148">
                  <c:v>139.37951888904544</c:v>
                </c:pt>
                <c:pt idx="149">
                  <c:v>139.66705051861118</c:v>
                </c:pt>
                <c:pt idx="150">
                  <c:v>141.1323002158382</c:v>
                </c:pt>
                <c:pt idx="151">
                  <c:v>139.62107795768981</c:v>
                </c:pt>
                <c:pt idx="152">
                  <c:v>138.31610642974707</c:v>
                </c:pt>
                <c:pt idx="153">
                  <c:v>138.13316528508645</c:v>
                </c:pt>
                <c:pt idx="154">
                  <c:v>139.05009164874733</c:v>
                </c:pt>
                <c:pt idx="155">
                  <c:v>139.87180817863816</c:v>
                </c:pt>
                <c:pt idx="156">
                  <c:v>140.2348789557779</c:v>
                </c:pt>
                <c:pt idx="157">
                  <c:v>138.92779777061074</c:v>
                </c:pt>
                <c:pt idx="158">
                  <c:v>143.31529846352007</c:v>
                </c:pt>
                <c:pt idx="159">
                  <c:v>142.95428534474811</c:v>
                </c:pt>
                <c:pt idx="160">
                  <c:v>141.14416055477651</c:v>
                </c:pt>
                <c:pt idx="161">
                  <c:v>133.13595009491647</c:v>
                </c:pt>
                <c:pt idx="162">
                  <c:v>129.49041643923212</c:v>
                </c:pt>
                <c:pt idx="163">
                  <c:v>129.26339094926507</c:v>
                </c:pt>
                <c:pt idx="164">
                  <c:v>128.09135437880781</c:v>
                </c:pt>
                <c:pt idx="165">
                  <c:v>127.13405631716155</c:v>
                </c:pt>
                <c:pt idx="166">
                  <c:v>124.61558150907193</c:v>
                </c:pt>
                <c:pt idx="167">
                  <c:v>123.28374246270414</c:v>
                </c:pt>
                <c:pt idx="168">
                  <c:v>127.64262670314338</c:v>
                </c:pt>
                <c:pt idx="169">
                  <c:v>123.50275838667254</c:v>
                </c:pt>
                <c:pt idx="170">
                  <c:v>123.29662911749053</c:v>
                </c:pt>
                <c:pt idx="171">
                  <c:v>118.57181289841908</c:v>
                </c:pt>
                <c:pt idx="172">
                  <c:v>121.45390761884674</c:v>
                </c:pt>
                <c:pt idx="173">
                  <c:v>119.3215371771622</c:v>
                </c:pt>
                <c:pt idx="174">
                  <c:v>117.30108583809285</c:v>
                </c:pt>
                <c:pt idx="175">
                  <c:v>115.59927251136939</c:v>
                </c:pt>
                <c:pt idx="176">
                  <c:v>115.11910431354947</c:v>
                </c:pt>
                <c:pt idx="177">
                  <c:v>114.48409398273407</c:v>
                </c:pt>
                <c:pt idx="178">
                  <c:v>113.1663888076813</c:v>
                </c:pt>
                <c:pt idx="179">
                  <c:v>111.7421265580888</c:v>
                </c:pt>
                <c:pt idx="180">
                  <c:v>108.7176407257265</c:v>
                </c:pt>
                <c:pt idx="181">
                  <c:v>107.83757384735198</c:v>
                </c:pt>
                <c:pt idx="182">
                  <c:v>105.7920905189269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40224"/>
        <c:axId val="218940784"/>
      </c:lineChart>
      <c:dateAx>
        <c:axId val="218940224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940784"/>
        <c:crosses val="autoZero"/>
        <c:auto val="1"/>
        <c:lblOffset val="100"/>
        <c:baseTimeUnit val="months"/>
        <c:majorUnit val="12"/>
        <c:majorTimeUnit val="months"/>
      </c:dateAx>
      <c:valAx>
        <c:axId val="218940784"/>
        <c:scaling>
          <c:orientation val="minMax"/>
          <c:min val="9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8940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08904659406721"/>
          <c:y val="0.25445392242636339"/>
          <c:w val="0.26096992988431744"/>
          <c:h val="0.2692862350539516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0.81085</cdr:x>
      <cdr:y>0.29142</cdr:y>
    </cdr:from>
    <cdr:to>
      <cdr:x>0.99835</cdr:x>
      <cdr:y>0.35913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687564" y="1198620"/>
          <a:ext cx="852704" cy="27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dirty="0"/>
            <a:t>otimismo</a:t>
          </a:r>
        </a:p>
      </cdr:txBody>
    </cdr:sp>
  </cdr:relSizeAnchor>
  <cdr:relSizeAnchor xmlns:cdr="http://schemas.openxmlformats.org/drawingml/2006/chartDrawing">
    <cdr:from>
      <cdr:x>0.8125</cdr:x>
      <cdr:y>0.36123</cdr:y>
    </cdr:from>
    <cdr:to>
      <cdr:x>0.9824</cdr:x>
      <cdr:y>0.42602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6727591" y="1703929"/>
          <a:ext cx="1406760" cy="305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dirty="0"/>
            <a:t>pessimismo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</cdr:x>
      <cdr:y>0.13898</cdr:y>
    </cdr:from>
    <cdr:to>
      <cdr:x>0.99412</cdr:x>
      <cdr:y>0.39319</cdr:y>
    </cdr:to>
    <cdr:sp macro="" textlink="">
      <cdr:nvSpPr>
        <cdr:cNvPr id="2" name="Texto explicativo retangular com cantos arredondados 1"/>
        <cdr:cNvSpPr/>
      </cdr:nvSpPr>
      <cdr:spPr>
        <a:xfrm xmlns:a="http://schemas.openxmlformats.org/drawingml/2006/main">
          <a:off x="3198002" y="582935"/>
          <a:ext cx="1133336" cy="1066254"/>
        </a:xfrm>
        <a:prstGeom xmlns:a="http://schemas.openxmlformats.org/drawingml/2006/main" prst="wedgeRoundRectCallout">
          <a:avLst>
            <a:gd name="adj1" fmla="val 22366"/>
            <a:gd name="adj2" fmla="val 67251"/>
            <a:gd name="adj3" fmla="val 16667"/>
          </a:avLst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500"/>
            </a:lnSpc>
          </a:pPr>
          <a:r>
            <a:rPr lang="pt-BR" sz="1600" b="1" dirty="0" smtClean="0"/>
            <a:t>PIB potencial da China encolhendo</a:t>
          </a:r>
          <a:endParaRPr lang="pt-BR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0.90567</cdr:x>
      <cdr:y>0.19825</cdr:y>
    </cdr:from>
    <cdr:to>
      <cdr:x>0.90711</cdr:x>
      <cdr:y>0.31169</cdr:y>
    </cdr:to>
    <cdr:cxnSp macro="">
      <cdr:nvCxnSpPr>
        <cdr:cNvPr id="2" name="Conector de seta reta 1"/>
        <cdr:cNvCxnSpPr/>
      </cdr:nvCxnSpPr>
      <cdr:spPr>
        <a:xfrm xmlns:a="http://schemas.openxmlformats.org/drawingml/2006/main">
          <a:off x="5453511" y="605284"/>
          <a:ext cx="8671" cy="34635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2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0.00532</cdr:x>
      <cdr:y>0.00882</cdr:y>
    </cdr:from>
    <cdr:to>
      <cdr:x>0.00532</cdr:x>
      <cdr:y>0.00882</cdr:y>
    </cdr:to>
    <cdr:sp macro="" textlink="">
      <cdr:nvSpPr>
        <cdr:cNvPr id="36868" name="rbs_chart_inf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E6E9EE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64008" tIns="4572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pt-BR" sz="2775" b="0" i="0" u="none" strike="noStrike" baseline="0">
              <a:solidFill>
                <a:srgbClr val="000000"/>
              </a:solidFill>
              <a:latin typeface="Arial"/>
              <a:cs typeface="Arial"/>
            </a:rPr>
            <a:t>ppt|pba4,,nomargin||defaultPPT</a:t>
          </a:r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802" y="0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2BC375-E30A-472E-87D9-F9904E2DFB50}" type="datetimeFigureOut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602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802" y="9119602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32AB8E-2076-41A4-B604-4878F434A1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39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802" y="0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9B5FEB-5846-4040-BD2F-44477297B1E4}" type="datetimeFigureOut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862" y="4560570"/>
            <a:ext cx="5851478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602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802" y="9119602"/>
            <a:ext cx="3169693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514C23-4CF1-49D0-B7B3-57FB84A69D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80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14C23-4CF1-49D0-B7B3-57FB84A69D6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22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2768-308C-4FBB-BC3C-C273E4F2A54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14C23-4CF1-49D0-B7B3-57FB84A69D6D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37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14C23-4CF1-49D0-B7B3-57FB84A69D6D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5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14C23-4CF1-49D0-B7B3-57FB84A69D6D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6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14C23-4CF1-49D0-B7B3-57FB84A69D6D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10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14C23-4CF1-49D0-B7B3-57FB84A69D6D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27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2768-308C-4FBB-BC3C-C273E4F2A54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5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2768-308C-4FBB-BC3C-C273E4F2A54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41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12768-308C-4FBB-BC3C-C273E4F2A54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01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0187-32FE-4BEA-80EE-51528D9BD12B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A8F2-5D69-408C-A510-513CE5DD1E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3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97C4-6247-47B6-9467-DF1E274B0396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7FE7-E2EB-418B-A47B-F002731642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30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2A64-93CC-476E-B33B-82CEBEF2F601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3D0C-5CAE-4006-9121-D4001BB880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8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10E2-9EB9-4608-95E9-6D89A843344A}" type="datetimeFigureOut">
              <a:rPr lang="pt-BR" smtClean="0"/>
              <a:pPr/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B730A-6606-49EE-B614-6ED4E79D76A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174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 txBox="1">
            <a:spLocks/>
          </p:cNvSpPr>
          <p:nvPr userDrawn="1"/>
        </p:nvSpPr>
        <p:spPr>
          <a:xfrm>
            <a:off x="7046913" y="6742113"/>
            <a:ext cx="2133600" cy="142875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marL="0" algn="r" defTabSz="914400" rtl="0" eaLnBrk="1" latinLnBrk="0" hangingPunct="1">
              <a:defRPr sz="900" kern="1200" baseline="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52D668-FB9D-4170-B7A1-2AB28BB8F64C}" type="slidenum">
              <a:rPr lang="pt-BR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3"/>
          </p:nvPr>
        </p:nvSpPr>
        <p:spPr>
          <a:xfrm>
            <a:off x="386011" y="908720"/>
            <a:ext cx="8568952" cy="5832648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4824-D058-48B6-B75A-AA2365EC3A39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796F-8F3A-4E1B-8B84-8771F92092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36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43BA8-ED73-4F3F-A508-FFC0E159DDA9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175B-D2BD-4E74-85E9-550504A45C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0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9C07-DF58-4CCA-B3C4-7DB5D2B39E7E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2D94-DFBE-44FF-9086-733A3E01E5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54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770F-84CD-4797-B02E-DEC882E0D8FD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1FBC-87D8-482F-A872-6FF637B336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20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11EA-2D9C-4EB1-BA40-A637DB9D4DE4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FB07-8B6D-43C8-BBCC-7297D58ABE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40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6920-0963-412B-9406-ED185F6E052D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F0F3C-0A2A-4472-8F35-37BC85E4B2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21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AB26-F23B-453D-82E3-B3C5CDFD1808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37E7-7535-4B15-9B12-9478A390BC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50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2D39-E764-4797-9599-0C54EE0A754F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7482-293B-4DE6-89D3-82CF1F02A2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02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75533A-0FF3-4F5F-A013-BB089197C9AA}" type="datetime1">
              <a:rPr lang="pt-BR"/>
              <a:pPr>
                <a:defRPr/>
              </a:pPr>
              <a:t>15/06/2016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9E497B-59FF-48FF-AD60-B83B545463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9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9525"/>
            <a:ext cx="9144000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94253"/>
            <a:ext cx="913923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3003048"/>
            <a:ext cx="89289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Proteja seus investimentos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51520" y="248536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251520" y="422862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878975" y="5026914"/>
            <a:ext cx="2236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Zeina Latif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 smtClean="0">
              <a:solidFill>
                <a:schemeClr val="bg1"/>
              </a:solidFill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Junho 2016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883975"/>
            <a:ext cx="89289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</a:t>
            </a:r>
            <a:r>
              <a:rPr lang="pt-BR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Abipem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5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0221" y="156937"/>
            <a:ext cx="7271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missão</a:t>
            </a: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 de Michel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Temer</a:t>
            </a:r>
            <a:endParaRPr lang="en-US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221" y="1594467"/>
            <a:ext cx="7971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Estabilizar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economia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 principal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é a agenda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consolidação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fiscal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Quais as chances de sucesso? Quais os riscos?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Na economia, o pior já passou?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Indústria testando o “fundo do poço”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Difícil situação financeira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Volta cíclica pode ser lenta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A legitimidade de Temer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Cenário internacional 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Implicações para o cenário econômico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10615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FGV; </a:t>
            </a:r>
            <a:r>
              <a:rPr lang="pt-BR" sz="600" dirty="0"/>
              <a:t>cálculo </a:t>
            </a:r>
            <a:r>
              <a:rPr lang="pt-BR" sz="600" dirty="0" smtClean="0"/>
              <a:t>autor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68202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Batemos no fundo do poço?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754772"/>
              </p:ext>
            </p:extLst>
          </p:nvPr>
        </p:nvGraphicFramePr>
        <p:xfrm>
          <a:off x="395535" y="1382749"/>
          <a:ext cx="8280113" cy="471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30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13083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</a:t>
            </a:r>
            <a:r>
              <a:rPr lang="pt-BR" sz="600" dirty="0"/>
              <a:t>IBGE, </a:t>
            </a:r>
            <a:r>
              <a:rPr lang="pt-BR" sz="600" dirty="0" smtClean="0"/>
              <a:t>Funcex; cálculo XP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632" y="151447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Taxa de câmbio ajuda, mas não resolve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7340425" y="3298676"/>
            <a:ext cx="1590342" cy="1856788"/>
          </a:xfrm>
          <a:prstGeom prst="wedgeRoundRectCallout">
            <a:avLst>
              <a:gd name="adj1" fmla="val -57190"/>
              <a:gd name="adj2" fmla="val -2262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Inflação sob controle é essencial para garantir o efeito da taxa de câmbio na economia</a:t>
            </a:r>
            <a:endParaRPr lang="pt-BR" sz="16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28897"/>
              </p:ext>
            </p:extLst>
          </p:nvPr>
        </p:nvGraphicFramePr>
        <p:xfrm>
          <a:off x="399653" y="2102266"/>
          <a:ext cx="6454073" cy="399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54185" y="1040063"/>
            <a:ext cx="784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Há sinais de substituição de importação na indústria.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10326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:BC</a:t>
            </a:r>
            <a:r>
              <a:rPr lang="pt-BR" sz="600" dirty="0"/>
              <a:t>; cálculo </a:t>
            </a:r>
            <a:r>
              <a:rPr lang="pt-BR" sz="600" dirty="0" smtClean="0"/>
              <a:t>autor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4280" y="141992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Situação financeira é grave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677429" y="5108794"/>
            <a:ext cx="2842043" cy="1069644"/>
          </a:xfrm>
          <a:prstGeom prst="wedgeRoundRectCallout">
            <a:avLst>
              <a:gd name="adj1" fmla="val -7387"/>
              <a:gd name="adj2" fmla="val -6449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Pedidos de recuperação judicial aumentaram 85% na média dos últimos 12 meses</a:t>
            </a:r>
            <a:endParaRPr lang="pt-BR" sz="1600" b="1" dirty="0"/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5290993" y="5100248"/>
            <a:ext cx="3095625" cy="1254370"/>
          </a:xfrm>
          <a:prstGeom prst="wedgeRoundRectCallout">
            <a:avLst>
              <a:gd name="adj1" fmla="val 5443"/>
              <a:gd name="adj2" fmla="val -6007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</a:t>
            </a:r>
            <a:r>
              <a:rPr lang="pt-BR" sz="1600" b="1" dirty="0" smtClean="0"/>
              <a:t>levado comprometimento da renda com pagamento de serviço de dívida (22% em jan16)</a:t>
            </a:r>
            <a:endParaRPr lang="pt-BR" sz="1600" b="1" dirty="0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4650058" y="1546789"/>
          <a:ext cx="4360127" cy="317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42041" y="1031517"/>
            <a:ext cx="784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Volta cíclica do crescimento poderá ser lenta.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722063"/>
              </p:ext>
            </p:extLst>
          </p:nvPr>
        </p:nvGraphicFramePr>
        <p:xfrm>
          <a:off x="355540" y="1572426"/>
          <a:ext cx="3993435" cy="287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838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5309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BC</a:t>
            </a:r>
            <a:endParaRPr lang="pt-BR" sz="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8878" y="985005"/>
            <a:ext cx="834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Sem crédito, empresas e indivíduos recorreram a crédito mais caro, agravando a inadimplência.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6137" y="175485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Oferta de crédito secou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1059675" y="5332576"/>
            <a:ext cx="2973939" cy="897308"/>
          </a:xfrm>
          <a:prstGeom prst="wedgeRoundRectCallout">
            <a:avLst>
              <a:gd name="adj1" fmla="val -18554"/>
              <a:gd name="adj2" fmla="val -59703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Aumento da concessão via cheque especial: 4,6% em 12 meses para PJ e 6,2% para PF </a:t>
            </a:r>
            <a:endParaRPr lang="pt-BR" sz="1600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426476"/>
              </p:ext>
            </p:extLst>
          </p:nvPr>
        </p:nvGraphicFramePr>
        <p:xfrm>
          <a:off x="165580" y="1844023"/>
          <a:ext cx="4218412" cy="329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943" y="1844023"/>
            <a:ext cx="4397694" cy="414657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622943" y="1844023"/>
            <a:ext cx="42390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+mj-lt"/>
              </a:rPr>
              <a:t>Crescimento anual do crédito</a:t>
            </a:r>
          </a:p>
          <a:p>
            <a:r>
              <a:rPr lang="pt-BR" b="1" dirty="0" smtClean="0">
                <a:latin typeface="+mj-lt"/>
              </a:rPr>
              <a:t>Pessoa Jurídica</a:t>
            </a:r>
          </a:p>
        </p:txBody>
      </p:sp>
    </p:spTree>
    <p:extLst>
      <p:ext uri="{BB962C8B-B14F-4D97-AF65-F5344CB8AC3E}">
        <p14:creationId xmlns:p14="http://schemas.microsoft.com/office/powerpoint/2010/main" val="37139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12570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:IBGE, BC</a:t>
            </a:r>
            <a:r>
              <a:rPr lang="pt-BR" sz="600" dirty="0"/>
              <a:t>; cálculo </a:t>
            </a:r>
            <a:r>
              <a:rPr lang="pt-BR" sz="600" dirty="0" smtClean="0"/>
              <a:t>autor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4243" y="149229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Mercado de trabalho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5151073" y="5176432"/>
            <a:ext cx="2842043" cy="1069644"/>
          </a:xfrm>
          <a:prstGeom prst="wedgeRoundRectCallout">
            <a:avLst>
              <a:gd name="adj1" fmla="val -61252"/>
              <a:gd name="adj2" fmla="val -1994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Setor de serviços encolhe </a:t>
            </a:r>
          </a:p>
          <a:p>
            <a:pPr algn="ctr"/>
            <a:r>
              <a:rPr lang="pt-BR" sz="1600" b="1" dirty="0" smtClean="0"/>
              <a:t>(-4,4% no acumulado em 12 meses até mar16) e emprega 50% do emprego formal</a:t>
            </a:r>
            <a:endParaRPr lang="pt-BR" sz="1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14243" y="1074101"/>
            <a:ext cx="855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Mercado se </a:t>
            </a:r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precariza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, com aumento de emprego por conta própria e de horistas. Aumenta desemprego entre chefes de família.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13486"/>
              </p:ext>
            </p:extLst>
          </p:nvPr>
        </p:nvGraphicFramePr>
        <p:xfrm>
          <a:off x="4828373" y="2151403"/>
          <a:ext cx="41403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558148"/>
              </p:ext>
            </p:extLst>
          </p:nvPr>
        </p:nvGraphicFramePr>
        <p:xfrm>
          <a:off x="89209" y="2118732"/>
          <a:ext cx="4605453" cy="412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8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0221" y="156937"/>
            <a:ext cx="7271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missão</a:t>
            </a: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 de Michel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Temer</a:t>
            </a:r>
            <a:endParaRPr lang="en-US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221" y="1594467"/>
            <a:ext cx="797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Estabilizar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economia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 principal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é a agenda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consolidação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fiscal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Quais as chances de sucesso? Quais os riscos?</a:t>
            </a:r>
          </a:p>
          <a:p>
            <a:pPr marL="342900" indent="-342900">
              <a:buAutoNum type="arabicPeriod"/>
            </a:pP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Na economia, o pior já passou?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Cenário internacional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Cenário morno é boa notícia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Baixa volatilidade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Implicações para o cenário econômico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5822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CPB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2211" y="153825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Crescimento mundial mais moderado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2211" y="1058508"/>
            <a:ext cx="824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O pior já passou para emergentes? 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425853"/>
              </p:ext>
            </p:extLst>
          </p:nvPr>
        </p:nvGraphicFramePr>
        <p:xfrm>
          <a:off x="94004" y="1780674"/>
          <a:ext cx="4443813" cy="432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455430"/>
              </p:ext>
            </p:extLst>
          </p:nvPr>
        </p:nvGraphicFramePr>
        <p:xfrm>
          <a:off x="4640366" y="1856038"/>
          <a:ext cx="4356975" cy="419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52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5822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CPB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82211" y="153825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Comércio mundial desacelera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82211" y="1058508"/>
            <a:ext cx="847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Importação de economias emergentes desacelera mais rapidamente. 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É importante o Brasil avançar nos acordos comerciais e eliminação de barreiras. 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45099"/>
              </p:ext>
            </p:extLst>
          </p:nvPr>
        </p:nvGraphicFramePr>
        <p:xfrm>
          <a:off x="196554" y="1891112"/>
          <a:ext cx="4508886" cy="424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014359"/>
              </p:ext>
            </p:extLst>
          </p:nvPr>
        </p:nvGraphicFramePr>
        <p:xfrm>
          <a:off x="4805872" y="1884169"/>
          <a:ext cx="4192849" cy="427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10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9717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</a:t>
            </a:r>
            <a:r>
              <a:rPr lang="pt-BR" sz="600" dirty="0" err="1" smtClean="0"/>
              <a:t>Bloomberg</a:t>
            </a:r>
            <a:r>
              <a:rPr lang="pt-BR" sz="600" dirty="0" smtClean="0"/>
              <a:t>, FMI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142183"/>
            <a:ext cx="8676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Preços de commodities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5870" y="1068629"/>
            <a:ext cx="846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Expectativa de alguma estabilidade de preços se justifica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928877"/>
              </p:ext>
            </p:extLst>
          </p:nvPr>
        </p:nvGraphicFramePr>
        <p:xfrm>
          <a:off x="158098" y="1852301"/>
          <a:ext cx="4584818" cy="442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441739"/>
              </p:ext>
            </p:extLst>
          </p:nvPr>
        </p:nvGraphicFramePr>
        <p:xfrm>
          <a:off x="4896740" y="1818118"/>
          <a:ext cx="4049466" cy="45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26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627134" y="191120"/>
            <a:ext cx="7271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missão</a:t>
            </a: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 de Michel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Temer</a:t>
            </a:r>
            <a:endParaRPr lang="en-US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221" y="1594467"/>
            <a:ext cx="7971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Estabilizar</a:t>
            </a:r>
            <a:r>
              <a:rPr lang="en-US" dirty="0" smtClean="0"/>
              <a:t> a </a:t>
            </a:r>
            <a:r>
              <a:rPr lang="en-US" dirty="0" err="1" smtClean="0"/>
              <a:t>economia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 principal </a:t>
            </a:r>
            <a:r>
              <a:rPr lang="en-US" dirty="0" err="1" smtClean="0"/>
              <a:t>instrumento</a:t>
            </a:r>
            <a:r>
              <a:rPr lang="en-US" dirty="0" smtClean="0"/>
              <a:t> é a agenda de </a:t>
            </a:r>
            <a:r>
              <a:rPr lang="en-US" dirty="0" err="1" smtClean="0"/>
              <a:t>consolidação</a:t>
            </a:r>
            <a:r>
              <a:rPr lang="en-US" dirty="0" smtClean="0"/>
              <a:t> fiscal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pt-BR" dirty="0" smtClean="0"/>
              <a:t>Quais as chances de sucesso? Quais os riscos?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/>
              <a:t>Na economia, o pior já passou?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Cenário internacional 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Implicações para o cenário econômico</a:t>
            </a:r>
          </a:p>
        </p:txBody>
      </p:sp>
    </p:spTree>
    <p:extLst>
      <p:ext uri="{BB962C8B-B14F-4D97-AF65-F5344CB8AC3E}">
        <p14:creationId xmlns:p14="http://schemas.microsoft.com/office/powerpoint/2010/main" val="23077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104227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</a:t>
            </a:r>
            <a:r>
              <a:rPr lang="pt-BR" sz="600" dirty="0" err="1" smtClean="0"/>
              <a:t>Bloomberg</a:t>
            </a:r>
            <a:r>
              <a:rPr lang="pt-BR" sz="600" dirty="0" smtClean="0"/>
              <a:t> e BCB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100835"/>
            <a:ext cx="8676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Para onde vai a taxa de câmbio? (1)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664" y="1092692"/>
            <a:ext cx="846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Fatores externos e internos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853513"/>
              </p:ext>
            </p:extLst>
          </p:nvPr>
        </p:nvGraphicFramePr>
        <p:xfrm>
          <a:off x="467543" y="1672389"/>
          <a:ext cx="8026751" cy="445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8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9957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Federal Reserve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100835"/>
            <a:ext cx="8676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Para onde vai a taxa de câmbio? (2)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3664" y="1092692"/>
            <a:ext cx="846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Melhor desempenho relativo dos EUA.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692760"/>
              </p:ext>
            </p:extLst>
          </p:nvPr>
        </p:nvGraphicFramePr>
        <p:xfrm>
          <a:off x="1201597" y="1797732"/>
          <a:ext cx="6634896" cy="403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9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9140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Banco Central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100835"/>
            <a:ext cx="8676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Para onde vai a taxa de câmbio? (3)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352592"/>
              </p:ext>
            </p:extLst>
          </p:nvPr>
        </p:nvGraphicFramePr>
        <p:xfrm>
          <a:off x="683664" y="1865396"/>
          <a:ext cx="7642189" cy="413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228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0221" y="156937"/>
            <a:ext cx="7271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missão</a:t>
            </a: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 de Michel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Temer</a:t>
            </a:r>
            <a:endParaRPr lang="en-US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221" y="1594467"/>
            <a:ext cx="7971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Estabilizar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economia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 principal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é a agenda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consolidação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fiscal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Quais as chances de sucesso? Quais os riscos?</a:t>
            </a:r>
          </a:p>
          <a:p>
            <a:pPr marL="342900" indent="-342900">
              <a:buAutoNum type="arabicPeriod"/>
            </a:pP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Na economia, o pior já passou?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Cenário internacional 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Implicações para o cenário econômico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Risco de colapso econômico se reduziu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Baixa volatilidade, por ora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mtClean="0"/>
              <a:t>Risco </a:t>
            </a:r>
            <a:r>
              <a:rPr lang="pt-BR" dirty="0" smtClean="0"/>
              <a:t>de cenário ainda difícil em 2018 é elevado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Consequências para o ambiente político em 2018</a:t>
            </a:r>
          </a:p>
          <a:p>
            <a:pPr marL="800100" lvl="1" indent="-342900"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148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0221" y="156937"/>
            <a:ext cx="7271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missão</a:t>
            </a: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 de Michel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Temer</a:t>
            </a:r>
            <a:endParaRPr lang="en-US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221" y="1201360"/>
            <a:ext cx="7971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Estabilizar</a:t>
            </a:r>
            <a:r>
              <a:rPr lang="en-US" dirty="0" smtClean="0"/>
              <a:t> a </a:t>
            </a:r>
            <a:r>
              <a:rPr lang="en-US" dirty="0" err="1" smtClean="0"/>
              <a:t>economia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à </a:t>
            </a:r>
            <a:r>
              <a:rPr lang="en-US" dirty="0" err="1" smtClean="0"/>
              <a:t>normalidade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I</a:t>
            </a:r>
            <a:r>
              <a:rPr lang="en-US" dirty="0" err="1" smtClean="0"/>
              <a:t>nflação</a:t>
            </a:r>
            <a:r>
              <a:rPr lang="en-US" dirty="0" smtClean="0"/>
              <a:t> </a:t>
            </a:r>
            <a:r>
              <a:rPr lang="en-US" dirty="0" err="1" smtClean="0"/>
              <a:t>caminhando</a:t>
            </a:r>
            <a:r>
              <a:rPr lang="en-US" dirty="0" smtClean="0"/>
              <a:t> para a meta de 4,5%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Taxa Selic caminhando para 1 dígito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Volta cíclica a economia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Reversão da taxa </a:t>
            </a:r>
            <a:r>
              <a:rPr lang="pt-BR" dirty="0" smtClean="0"/>
              <a:t>de </a:t>
            </a:r>
            <a:r>
              <a:rPr lang="pt-BR" dirty="0" smtClean="0"/>
              <a:t>desemprego</a:t>
            </a:r>
            <a:endParaRPr lang="pt-BR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b="1" dirty="0" smtClean="0"/>
              <a:t>Ponte </a:t>
            </a:r>
            <a:r>
              <a:rPr lang="pt-BR" b="1" dirty="0" smtClean="0"/>
              <a:t>para 2018</a:t>
            </a:r>
            <a:endParaRPr lang="en-US" b="1" dirty="0" smtClean="0"/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 principal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é a agenda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consolidação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fiscal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Quais as chances de sucesso? Quais os riscos?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Na economia, o pior já passou?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Cenário internacional 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Implicações para o cenário econômico</a:t>
            </a:r>
          </a:p>
        </p:txBody>
      </p:sp>
    </p:spTree>
    <p:extLst>
      <p:ext uri="{BB962C8B-B14F-4D97-AF65-F5344CB8AC3E}">
        <p14:creationId xmlns:p14="http://schemas.microsoft.com/office/powerpoint/2010/main" val="20103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0221" y="156937"/>
            <a:ext cx="7271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missão</a:t>
            </a: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 de Michel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Temer</a:t>
            </a:r>
            <a:endParaRPr lang="en-US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9126" y="1141540"/>
            <a:ext cx="7971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Estabilizar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economia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 principal </a:t>
            </a:r>
            <a:r>
              <a:rPr lang="en-US" dirty="0" err="1" smtClean="0"/>
              <a:t>instrumento</a:t>
            </a:r>
            <a:r>
              <a:rPr lang="en-US" dirty="0" smtClean="0"/>
              <a:t> é a agenda de </a:t>
            </a:r>
            <a:r>
              <a:rPr lang="en-US" dirty="0" err="1" smtClean="0"/>
              <a:t>consolidação</a:t>
            </a:r>
            <a:r>
              <a:rPr lang="en-US" dirty="0" smtClean="0"/>
              <a:t> fiscal</a:t>
            </a:r>
          </a:p>
          <a:p>
            <a:pPr marL="800100" lvl="1" indent="-342900">
              <a:buAutoNum type="arabicPeriod"/>
            </a:pPr>
            <a:endParaRPr lang="pt-BR" dirty="0"/>
          </a:p>
          <a:p>
            <a:pPr marL="800100" lvl="1" indent="-342900">
              <a:buAutoNum type="arabicPeriod"/>
            </a:pPr>
            <a:r>
              <a:rPr lang="pt-BR" dirty="0" smtClean="0"/>
              <a:t>Por que?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O objetivo da agenda fiscal deve ser o de estabilizar a dívida/PIB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Estratégia </a:t>
            </a:r>
            <a:r>
              <a:rPr lang="pt-BR" dirty="0" smtClean="0"/>
              <a:t>de ajuste do </a:t>
            </a:r>
            <a:r>
              <a:rPr lang="pt-BR" dirty="0" smtClean="0"/>
              <a:t>passado – aumento da carga tributária e corte de gastos no “boca do caixa” – não funciona mais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São necessárias reformas estruturais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Quais as chances de sucesso? Quais os riscos?</a:t>
            </a:r>
          </a:p>
          <a:p>
            <a:pPr marL="342900" indent="-342900">
              <a:buAutoNum type="arabicPeriod"/>
            </a:pP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Na economia, o pior já passou?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Cenário internacional 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Implicações para o cenário econômico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5245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STN</a:t>
            </a:r>
            <a:endParaRPr lang="pt-BR" sz="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3977" y="1087554"/>
            <a:ext cx="8855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Expansão fiscal exagerada está na raiz da inflação elevada.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Com crescimento insustentável da dívida, política fiscal se tornou elemento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desestabilizador da economia.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4503" y="90027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Crise fiscal é a mãe de todas as crises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917389"/>
              </p:ext>
            </p:extLst>
          </p:nvPr>
        </p:nvGraphicFramePr>
        <p:xfrm>
          <a:off x="992018" y="2298819"/>
          <a:ext cx="6092186" cy="410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o explicativo retangular com cantos arredondados 9"/>
          <p:cNvSpPr/>
          <p:nvPr/>
        </p:nvSpPr>
        <p:spPr>
          <a:xfrm>
            <a:off x="7429801" y="3896882"/>
            <a:ext cx="1470291" cy="1804996"/>
          </a:xfrm>
          <a:prstGeom prst="wedgeRoundRectCallout">
            <a:avLst>
              <a:gd name="adj1" fmla="val -68056"/>
              <a:gd name="adj2" fmla="val -7720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Resultado primário não reflete a totalidade do risco fiscal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3890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13949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</a:t>
            </a:r>
            <a:r>
              <a:rPr lang="pt-BR" sz="600" dirty="0"/>
              <a:t>Banco Central; cálculo </a:t>
            </a:r>
            <a:r>
              <a:rPr lang="pt-BR" sz="600" dirty="0" smtClean="0"/>
              <a:t>autor</a:t>
            </a:r>
            <a:endParaRPr lang="pt-BR" sz="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15178" y="168202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Excessos na política para-fiscal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980308"/>
              </p:ext>
            </p:extLst>
          </p:nvPr>
        </p:nvGraphicFramePr>
        <p:xfrm>
          <a:off x="198982" y="1563880"/>
          <a:ext cx="4244831" cy="449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016057"/>
              </p:ext>
            </p:extLst>
          </p:nvPr>
        </p:nvGraphicFramePr>
        <p:xfrm>
          <a:off x="4640366" y="1410055"/>
          <a:ext cx="4281442" cy="464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72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6648868"/>
            <a:ext cx="7088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/>
              <a:t>Fonte: </a:t>
            </a:r>
            <a:r>
              <a:rPr lang="pt-BR" sz="600" dirty="0"/>
              <a:t>IBGE, CPB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9003" y="162370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Desequilíbrio macro impactou a atividade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7123062" y="4307080"/>
            <a:ext cx="1610740" cy="1369160"/>
          </a:xfrm>
          <a:prstGeom prst="wedgeRoundRectCallout">
            <a:avLst>
              <a:gd name="adj1" fmla="val -68056"/>
              <a:gd name="adj2" fmla="val -7720"/>
              <a:gd name="adj3" fmla="val 1666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Salários crescendo acima dos ganhos de produtividade</a:t>
            </a:r>
            <a:endParaRPr lang="pt-BR" sz="16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759950"/>
              </p:ext>
            </p:extLst>
          </p:nvPr>
        </p:nvGraphicFramePr>
        <p:xfrm>
          <a:off x="276581" y="2247543"/>
          <a:ext cx="6311069" cy="405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76581" y="1222726"/>
            <a:ext cx="8830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A indústria, que é o setor mais sensível ao custo-Brasil, foi mais intensamente e rapidamente impactada pelo desequilíbrio macroeconômico e intervencionismo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estatal.</a:t>
            </a: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90904" y="159086"/>
            <a:ext cx="8134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C000"/>
                </a:solidFill>
                <a:cs typeface="Tahoma" pitchFamily="34" charset="0"/>
              </a:rPr>
              <a:t>Agenda: fiscal, fiscal e fiscal</a:t>
            </a:r>
            <a:endParaRPr lang="pt-BR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3997" y="1339143"/>
            <a:ext cx="836125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 smtClean="0"/>
              <a:t>90</a:t>
            </a:r>
            <a:r>
              <a:rPr lang="pt-BR" dirty="0" smtClean="0"/>
              <a:t>% das despesas são </a:t>
            </a:r>
            <a:r>
              <a:rPr lang="pt-BR" dirty="0" smtClean="0"/>
              <a:t>obrigatórias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 smtClean="0"/>
              <a:t>75% das despesas são </a:t>
            </a:r>
            <a:r>
              <a:rPr lang="pt-BR" dirty="0" smtClean="0"/>
              <a:t>indexadas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 smtClean="0"/>
              <a:t>Previdência: gasto representa 11</a:t>
            </a:r>
            <a:r>
              <a:rPr lang="pt-BR" dirty="0" smtClean="0"/>
              <a:t>% do </a:t>
            </a:r>
            <a:r>
              <a:rPr lang="pt-BR" dirty="0" smtClean="0"/>
              <a:t>PIB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 smtClean="0"/>
              <a:t>Renúncia tributária em de 5% do PIB em </a:t>
            </a:r>
            <a:r>
              <a:rPr lang="pt-BR" dirty="0" smtClean="0"/>
              <a:t>2015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dirty="0" smtClean="0"/>
              <a:t>Passivos </a:t>
            </a:r>
            <a:r>
              <a:rPr lang="pt-BR" dirty="0" smtClean="0"/>
              <a:t>contingentes? dívidas </a:t>
            </a:r>
            <a:r>
              <a:rPr lang="pt-BR" dirty="0" smtClean="0"/>
              <a:t>de estados e municípios com aval da União, estatais, bancos </a:t>
            </a:r>
            <a:r>
              <a:rPr lang="pt-BR" dirty="0" smtClean="0"/>
              <a:t>públicos, fundos de pensão das estatais, FAT...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011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50221" y="156937"/>
            <a:ext cx="7271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A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missão</a:t>
            </a:r>
            <a:r>
              <a:rPr lang="en-US" sz="2800" dirty="0" smtClean="0">
                <a:solidFill>
                  <a:srgbClr val="FFC000"/>
                </a:solidFill>
                <a:cs typeface="Tahoma" pitchFamily="34" charset="0"/>
              </a:rPr>
              <a:t> de Michel </a:t>
            </a:r>
            <a:r>
              <a:rPr lang="en-US" sz="2800" dirty="0" err="1" smtClean="0">
                <a:solidFill>
                  <a:srgbClr val="FFC000"/>
                </a:solidFill>
                <a:cs typeface="Tahoma" pitchFamily="34" charset="0"/>
              </a:rPr>
              <a:t>Temer</a:t>
            </a:r>
            <a:endParaRPr lang="en-US" sz="2800" dirty="0">
              <a:solidFill>
                <a:srgbClr val="FFC000"/>
              </a:solidFill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221" y="1295364"/>
            <a:ext cx="7971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Estabilizar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economia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 principal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é a agenda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consolidação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fiscal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pt-BR" dirty="0" smtClean="0"/>
              <a:t>Quais as chances de sucesso? Quais os riscos?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Ajuste fiscal é agenda de governo, e não de ministro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Debate, sociedade e classe política estão mais maduros</a:t>
            </a:r>
          </a:p>
          <a:p>
            <a:pPr marL="800100" lvl="1" indent="-342900">
              <a:buAutoNum type="arabicPeriod"/>
            </a:pPr>
            <a:r>
              <a:rPr lang="pt-BR" dirty="0" smtClean="0"/>
              <a:t>Crise </a:t>
            </a:r>
            <a:r>
              <a:rPr lang="pt-BR" dirty="0" smtClean="0"/>
              <a:t>grave</a:t>
            </a:r>
            <a:endParaRPr lang="pt-BR" dirty="0" smtClean="0"/>
          </a:p>
          <a:p>
            <a:pPr marL="800100" lvl="1" indent="-342900">
              <a:buAutoNum type="arabicPeriod"/>
            </a:pPr>
            <a:r>
              <a:rPr lang="pt-BR" dirty="0" smtClean="0"/>
              <a:t>Crise </a:t>
            </a:r>
            <a:r>
              <a:rPr lang="pt-BR" dirty="0" smtClean="0"/>
              <a:t>política e agenda difícil</a:t>
            </a:r>
            <a:endParaRPr lang="pt-BR" dirty="0" smtClean="0"/>
          </a:p>
          <a:p>
            <a:pPr marL="800100" lvl="1" indent="-342900">
              <a:buAutoNum type="arabicPeriod"/>
            </a:pPr>
            <a:r>
              <a:rPr lang="pt-BR" dirty="0" smtClean="0"/>
              <a:t>Pragmatismo: bom ou ruim?</a:t>
            </a:r>
            <a:endParaRPr lang="pt-BR" dirty="0"/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Na economia, o pior já passou?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Cenário internacional </a:t>
            </a:r>
          </a:p>
          <a:p>
            <a:pPr marL="342900" indent="-342900">
              <a:buAutoNum type="arabicPeriod"/>
            </a:pP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Implicações para o cenário econômico</a:t>
            </a:r>
            <a:endParaRPr lang="pt-BR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72901</TotalTime>
  <Words>1137</Words>
  <Application>Microsoft Office PowerPoint</Application>
  <PresentationFormat>Apresentação na tela (4:3)</PresentationFormat>
  <Paragraphs>228</Paragraphs>
  <Slides>23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XP Investimentos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alessandra.veronese</dc:creator>
  <cp:lastModifiedBy>Zeina Latif</cp:lastModifiedBy>
  <cp:revision>2017</cp:revision>
  <cp:lastPrinted>2013-08-23T01:30:44Z</cp:lastPrinted>
  <dcterms:created xsi:type="dcterms:W3CDTF">2011-03-22T00:54:21Z</dcterms:created>
  <dcterms:modified xsi:type="dcterms:W3CDTF">2016-06-15T22:16:42Z</dcterms:modified>
</cp:coreProperties>
</file>